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147378064" r:id="rId5"/>
    <p:sldId id="2147472578" r:id="rId6"/>
    <p:sldId id="2147472587" r:id="rId7"/>
    <p:sldId id="2147472594" r:id="rId8"/>
    <p:sldId id="2147472588" r:id="rId9"/>
    <p:sldId id="2147472589" r:id="rId10"/>
    <p:sldId id="2147472590" r:id="rId11"/>
    <p:sldId id="2147472592" r:id="rId12"/>
    <p:sldId id="2147472595" r:id="rId13"/>
    <p:sldId id="2147472584" r:id="rId14"/>
    <p:sldId id="214747259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84" userDrawn="1">
          <p15:clr>
            <a:srgbClr val="A4A3A4"/>
          </p15:clr>
        </p15:guide>
        <p15:guide id="3" orient="horz" pos="278" userDrawn="1">
          <p15:clr>
            <a:srgbClr val="A4A3A4"/>
          </p15:clr>
        </p15:guide>
        <p15:guide id="4" orient="horz" pos="2931" userDrawn="1">
          <p15:clr>
            <a:srgbClr val="A4A3A4"/>
          </p15:clr>
        </p15:guide>
        <p15:guide id="5" pos="4362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  <p15:guide id="7" pos="7310" userDrawn="1">
          <p15:clr>
            <a:srgbClr val="A4A3A4"/>
          </p15:clr>
        </p15:guide>
        <p15:guide id="8" pos="370" userDrawn="1">
          <p15:clr>
            <a:srgbClr val="A4A3A4"/>
          </p15:clr>
        </p15:guide>
        <p15:guide id="9" pos="1050" userDrawn="1">
          <p15:clr>
            <a:srgbClr val="A4A3A4"/>
          </p15:clr>
        </p15:guide>
        <p15:guide id="10" orient="horz" pos="75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DC"/>
    <a:srgbClr val="FFC327"/>
    <a:srgbClr val="0F143C"/>
    <a:srgbClr val="2ED9E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A13ED7-A9D6-459C-A844-AF3202004BA4}" v="2" dt="2026-07-21T09:22:06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66"/>
      </p:cViewPr>
      <p:guideLst>
        <p:guide pos="2184"/>
        <p:guide orient="horz" pos="278"/>
        <p:guide orient="horz" pos="2931"/>
        <p:guide pos="4362"/>
        <p:guide orient="horz" pos="4042"/>
        <p:guide pos="7310"/>
        <p:guide pos="370"/>
        <p:guide pos="1050"/>
        <p:guide orient="horz" pos="75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ghann Forsyth" userId="c434097c-1317-4755-bedb-8c2c4f1cf1d6" providerId="ADAL" clId="{6513C2A2-547C-4906-9777-3D6F78532F2E}"/>
    <pc:docChg chg="custSel modSld">
      <pc:chgData name="Leighann Forsyth" userId="c434097c-1317-4755-bedb-8c2c4f1cf1d6" providerId="ADAL" clId="{6513C2A2-547C-4906-9777-3D6F78532F2E}" dt="2026-07-21T09:54:13.568" v="42" actId="5793"/>
      <pc:docMkLst>
        <pc:docMk/>
      </pc:docMkLst>
      <pc:sldChg chg="delSp modSp mod">
        <pc:chgData name="Leighann Forsyth" userId="c434097c-1317-4755-bedb-8c2c4f1cf1d6" providerId="ADAL" clId="{6513C2A2-547C-4906-9777-3D6F78532F2E}" dt="2026-07-21T09:49:43.522" v="1" actId="478"/>
        <pc:sldMkLst>
          <pc:docMk/>
          <pc:sldMk cId="1394011988" sldId="2147472588"/>
        </pc:sldMkLst>
        <pc:spChg chg="del mod">
          <ac:chgData name="Leighann Forsyth" userId="c434097c-1317-4755-bedb-8c2c4f1cf1d6" providerId="ADAL" clId="{6513C2A2-547C-4906-9777-3D6F78532F2E}" dt="2026-07-21T09:49:43.522" v="1" actId="478"/>
          <ac:spMkLst>
            <pc:docMk/>
            <pc:sldMk cId="1394011988" sldId="2147472588"/>
            <ac:spMk id="16" creationId="{861F72CD-7351-02BB-0354-CA3B72793490}"/>
          </ac:spMkLst>
        </pc:spChg>
      </pc:sldChg>
      <pc:sldChg chg="delSp mod">
        <pc:chgData name="Leighann Forsyth" userId="c434097c-1317-4755-bedb-8c2c4f1cf1d6" providerId="ADAL" clId="{6513C2A2-547C-4906-9777-3D6F78532F2E}" dt="2026-07-21T09:49:47.771" v="2" actId="478"/>
        <pc:sldMkLst>
          <pc:docMk/>
          <pc:sldMk cId="457092109" sldId="2147472589"/>
        </pc:sldMkLst>
        <pc:spChg chg="del">
          <ac:chgData name="Leighann Forsyth" userId="c434097c-1317-4755-bedb-8c2c4f1cf1d6" providerId="ADAL" clId="{6513C2A2-547C-4906-9777-3D6F78532F2E}" dt="2026-07-21T09:49:47.771" v="2" actId="478"/>
          <ac:spMkLst>
            <pc:docMk/>
            <pc:sldMk cId="457092109" sldId="2147472589"/>
            <ac:spMk id="16" creationId="{B4B3140B-B406-60DE-02F3-1D862C374217}"/>
          </ac:spMkLst>
        </pc:spChg>
      </pc:sldChg>
      <pc:sldChg chg="delSp modSp mod">
        <pc:chgData name="Leighann Forsyth" userId="c434097c-1317-4755-bedb-8c2c4f1cf1d6" providerId="ADAL" clId="{6513C2A2-547C-4906-9777-3D6F78532F2E}" dt="2026-07-21T09:53:08.682" v="36" actId="255"/>
        <pc:sldMkLst>
          <pc:docMk/>
          <pc:sldMk cId="179187330" sldId="2147472590"/>
        </pc:sldMkLst>
        <pc:spChg chg="mod">
          <ac:chgData name="Leighann Forsyth" userId="c434097c-1317-4755-bedb-8c2c4f1cf1d6" providerId="ADAL" clId="{6513C2A2-547C-4906-9777-3D6F78532F2E}" dt="2026-07-21T09:53:08.682" v="36" actId="255"/>
          <ac:spMkLst>
            <pc:docMk/>
            <pc:sldMk cId="179187330" sldId="2147472590"/>
            <ac:spMk id="13" creationId="{9127F823-7440-89A8-EDE9-6FC1C866D0F9}"/>
          </ac:spMkLst>
        </pc:spChg>
        <pc:spChg chg="del">
          <ac:chgData name="Leighann Forsyth" userId="c434097c-1317-4755-bedb-8c2c4f1cf1d6" providerId="ADAL" clId="{6513C2A2-547C-4906-9777-3D6F78532F2E}" dt="2026-07-21T09:49:56.156" v="3" actId="478"/>
          <ac:spMkLst>
            <pc:docMk/>
            <pc:sldMk cId="179187330" sldId="2147472590"/>
            <ac:spMk id="15" creationId="{A05DC86F-9E21-A20D-7C75-F8494B9243B1}"/>
          </ac:spMkLst>
        </pc:spChg>
      </pc:sldChg>
      <pc:sldChg chg="delSp modSp mod">
        <pc:chgData name="Leighann Forsyth" userId="c434097c-1317-4755-bedb-8c2c4f1cf1d6" providerId="ADAL" clId="{6513C2A2-547C-4906-9777-3D6F78532F2E}" dt="2026-07-21T09:54:13.568" v="42" actId="5793"/>
        <pc:sldMkLst>
          <pc:docMk/>
          <pc:sldMk cId="2190827756" sldId="2147472592"/>
        </pc:sldMkLst>
        <pc:spChg chg="mod">
          <ac:chgData name="Leighann Forsyth" userId="c434097c-1317-4755-bedb-8c2c4f1cf1d6" providerId="ADAL" clId="{6513C2A2-547C-4906-9777-3D6F78532F2E}" dt="2026-07-21T09:54:13.568" v="42" actId="5793"/>
          <ac:spMkLst>
            <pc:docMk/>
            <pc:sldMk cId="2190827756" sldId="2147472592"/>
            <ac:spMk id="13" creationId="{AE41641B-C6F4-CCB4-D07A-B45CE7A96D10}"/>
          </ac:spMkLst>
        </pc:spChg>
        <pc:spChg chg="del">
          <ac:chgData name="Leighann Forsyth" userId="c434097c-1317-4755-bedb-8c2c4f1cf1d6" providerId="ADAL" clId="{6513C2A2-547C-4906-9777-3D6F78532F2E}" dt="2026-07-21T09:50:01.361" v="4" actId="478"/>
          <ac:spMkLst>
            <pc:docMk/>
            <pc:sldMk cId="2190827756" sldId="2147472592"/>
            <ac:spMk id="15" creationId="{116DE49A-CEB8-D644-A298-BE239DD4CCCC}"/>
          </ac:spMkLst>
        </pc:spChg>
      </pc:sldChg>
      <pc:sldChg chg="delSp mod">
        <pc:chgData name="Leighann Forsyth" userId="c434097c-1317-4755-bedb-8c2c4f1cf1d6" providerId="ADAL" clId="{6513C2A2-547C-4906-9777-3D6F78532F2E}" dt="2026-07-21T09:50:06.523" v="5" actId="478"/>
        <pc:sldMkLst>
          <pc:docMk/>
          <pc:sldMk cId="3538600569" sldId="2147472595"/>
        </pc:sldMkLst>
        <pc:spChg chg="del">
          <ac:chgData name="Leighann Forsyth" userId="c434097c-1317-4755-bedb-8c2c4f1cf1d6" providerId="ADAL" clId="{6513C2A2-547C-4906-9777-3D6F78532F2E}" dt="2026-07-21T09:50:06.523" v="5" actId="478"/>
          <ac:spMkLst>
            <pc:docMk/>
            <pc:sldMk cId="3538600569" sldId="2147472595"/>
            <ac:spMk id="3" creationId="{B881B906-2C5E-8925-6525-52449E4A3E51}"/>
          </ac:spMkLst>
        </pc:spChg>
      </pc:sldChg>
    </pc:docChg>
  </pc:docChgLst>
  <pc:docChgLst>
    <pc:chgData name="Linda Zacharia" userId="ca187423-93c0-466f-84d6-41206603acf7" providerId="ADAL" clId="{7640F780-1B6A-4276-BC6B-AFBA023023F1}"/>
    <pc:docChg chg="modSld">
      <pc:chgData name="Linda Zacharia" userId="ca187423-93c0-466f-84d6-41206603acf7" providerId="ADAL" clId="{7640F780-1B6A-4276-BC6B-AFBA023023F1}" dt="2026-07-21T09:22:17.064" v="5" actId="18131"/>
      <pc:docMkLst>
        <pc:docMk/>
      </pc:docMkLst>
      <pc:sldChg chg="modSp mod">
        <pc:chgData name="Linda Zacharia" userId="ca187423-93c0-466f-84d6-41206603acf7" providerId="ADAL" clId="{7640F780-1B6A-4276-BC6B-AFBA023023F1}" dt="2026-07-21T09:22:17.064" v="5" actId="18131"/>
        <pc:sldMkLst>
          <pc:docMk/>
          <pc:sldMk cId="692480049" sldId="2147472578"/>
        </pc:sldMkLst>
        <pc:picChg chg="mod modCrop">
          <ac:chgData name="Linda Zacharia" userId="ca187423-93c0-466f-84d6-41206603acf7" providerId="ADAL" clId="{7640F780-1B6A-4276-BC6B-AFBA023023F1}" dt="2026-07-21T09:21:55.885" v="2" actId="18131"/>
          <ac:picMkLst>
            <pc:docMk/>
            <pc:sldMk cId="692480049" sldId="2147472578"/>
            <ac:picMk id="16" creationId="{40511109-DD2D-A5B0-7490-F2F622FEF30D}"/>
          </ac:picMkLst>
        </pc:picChg>
        <pc:picChg chg="mod modCrop">
          <ac:chgData name="Linda Zacharia" userId="ca187423-93c0-466f-84d6-41206603acf7" providerId="ADAL" clId="{7640F780-1B6A-4276-BC6B-AFBA023023F1}" dt="2026-07-21T09:22:17.064" v="5" actId="18131"/>
          <ac:picMkLst>
            <pc:docMk/>
            <pc:sldMk cId="692480049" sldId="2147472578"/>
            <ac:picMk id="19" creationId="{88AB64E3-4286-E9EC-0B24-9BA0195F1F2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3C1E5-8C5C-4E71-9BA7-36F6FE3B27AE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FE5F1-F1C3-4058-A0C8-CBF17AA2E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004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063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41EEA-2E68-A4C9-BABC-EE3FFF839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29D061-6AF9-5E4A-08B5-6B79C7BE1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DAD3C4-8427-E5BD-54CC-808950531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27021B-E0D3-3D45-2357-F9698C7299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493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050AE-2328-B6F0-867D-03AF53A8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6CB754-58FE-189A-3639-993B9F4DA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573656-AB3D-8F3C-F445-76A79A48A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6067AE-1700-1127-E9FB-771350BEF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940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54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CF462-D84C-2203-6B1E-BDC4A2149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EB2B69-690B-E1A8-F059-3039F7C5BB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5CB8A3-1C99-87E0-3A3A-B8CB9D12C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227F7-D5D5-011F-2601-6C72B4CD9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948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4C62C-4485-4D12-0346-4D3160DC4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926D77-DB53-57D4-D1BD-9D9A32AAC3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F14FA-C9EB-EDF3-C4DD-6BD9CF35A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1579EF-EFA8-2C4C-BBC6-CF907357A9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457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79C43-D0A4-2B40-7646-167396907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26B2FD-C7E3-3CF1-D5D2-BD4920D7D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88A03D-8488-46F0-431E-43E88F36C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A26CF-A379-28FF-A672-FBCD67156F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4324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DBFFC-BD0A-D657-B18B-7FA602EA0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C248A3-C0CA-8873-966E-1A88331F19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DD89A2-58A5-988B-DA70-ABEF07736D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4D6C4-B942-2BAB-A5F5-55A62CF884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6205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AD1F0-F343-4D2F-7611-B594FF108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7BEA1E-9255-447D-5609-0858F91E62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937D27-94BA-E549-9B31-05A191B42B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9B45F-E30A-4DEC-12E7-294449783D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3643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0C297-988D-2196-E53D-27A8A3149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9B0B6C-AD97-EF55-391D-976A3EFF5D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59CCBB-9AC2-0B05-31B0-C3B3834504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94AB0-6462-D2B7-F20E-DED26A131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9458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17066-A82D-BEBE-78C3-55938BA81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985304-5004-D120-F9B3-0D18FE4912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D6B293-6C49-35F6-763B-3760BE85F1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047AD-C83F-BBE4-0444-4AFB542436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FE5F1-F1C3-4058-A0C8-CBF17AA2ECB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431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27168E2-1A13-4477-83BC-53E6819EC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1"/>
            <a:ext cx="12192000" cy="68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5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27168E2-1A13-4477-83BC-53E6819EC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57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27168E2-1A13-4477-83BC-53E6819EC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1"/>
            <a:ext cx="12192000" cy="68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5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12E0312-00A6-4F4E-89F8-A203CB1552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790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86B84C-EF49-4273-92AC-E683FCBC8D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574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187534-4CC8-4D21-8D34-179794D03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1B40EE-34E3-41F2-9D9C-6D6770E4B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88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960" r:id="rId2"/>
    <p:sldLayoutId id="2147483655" r:id="rId3"/>
    <p:sldLayoutId id="2147483653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Ok0nxOtVD1c?feature=oembed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5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36649F7-422E-66C0-C40E-80C460E6FB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4" b="78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0B05E1-7CE8-D0FE-B438-FAB2DCF56E92}"/>
              </a:ext>
            </a:extLst>
          </p:cNvPr>
          <p:cNvSpPr txBox="1"/>
          <p:nvPr/>
        </p:nvSpPr>
        <p:spPr>
          <a:xfrm>
            <a:off x="5710345" y="4881240"/>
            <a:ext cx="6252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Travel &amp; protection insurance for people living with medical conditions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GB" sz="3200" b="1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3200" b="1" dirty="0">
                <a:solidFill>
                  <a:srgbClr val="FFC3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23 July 2026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GB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F39D4F-0D4A-33EB-023A-A07C878CB6CC}"/>
              </a:ext>
            </a:extLst>
          </p:cNvPr>
          <p:cNvSpPr txBox="1">
            <a:spLocks/>
          </p:cNvSpPr>
          <p:nvPr/>
        </p:nvSpPr>
        <p:spPr>
          <a:xfrm>
            <a:off x="8966200" y="6178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079EE-2539-45DC-9FE7-8706E87270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F143C"/>
                </a:solidFill>
                <a:effectLst/>
                <a:uLnTx/>
                <a:uFillTx/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143C"/>
              </a:solidFill>
              <a:effectLst/>
              <a:uLnTx/>
              <a:uFillTx/>
              <a:latin typeface="Poppins Medium" panose="00000600000000000000" pitchFamily="2" charset="0"/>
              <a:ea typeface="+mn-ea"/>
              <a:cs typeface="Poppins Medium" panose="000006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E2ACC6-7CBB-BBCE-6D53-38227D74EF07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F9F548-CF5D-8CFC-9B8A-D3E81EF28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805134-E1BD-BC6E-E654-AB9B07860A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5" r="9105" b="-9075"/>
          <a:stretch>
            <a:fillRect/>
          </a:stretch>
        </p:blipFill>
        <p:spPr>
          <a:xfrm>
            <a:off x="831876" y="2108189"/>
            <a:ext cx="1455391" cy="1455392"/>
          </a:xfrm>
          <a:prstGeom prst="ellipse">
            <a:avLst/>
          </a:prstGeom>
          <a:solidFill>
            <a:schemeClr val="bg1"/>
          </a:solidFill>
          <a:ln w="63500" cap="rnd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5B6E79-47CD-1C37-BB58-04A5E25B6D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474" t="-96040" r="-18913" b="-84386"/>
          <a:stretch>
            <a:fillRect/>
          </a:stretch>
        </p:blipFill>
        <p:spPr>
          <a:xfrm>
            <a:off x="2464560" y="2108189"/>
            <a:ext cx="1455391" cy="1455392"/>
          </a:xfrm>
          <a:prstGeom prst="ellipse">
            <a:avLst/>
          </a:prstGeom>
          <a:solidFill>
            <a:schemeClr val="bg1"/>
          </a:solidFill>
          <a:ln w="63500" cap="rnd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4146F51-5616-56F3-491E-51C7BF4FE5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91" t="-53269" r="-10443" b="-53517"/>
          <a:stretch>
            <a:fillRect/>
          </a:stretch>
        </p:blipFill>
        <p:spPr>
          <a:xfrm>
            <a:off x="831876" y="3944609"/>
            <a:ext cx="1455391" cy="1455392"/>
          </a:xfrm>
          <a:prstGeom prst="ellipse">
            <a:avLst/>
          </a:prstGeom>
          <a:solidFill>
            <a:srgbClr val="0F143C"/>
          </a:solidFill>
          <a:ln w="63500" cap="rnd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60EE72E3-0313-9392-62C2-4E841E6DD269}"/>
              </a:ext>
            </a:extLst>
          </p:cNvPr>
          <p:cNvGrpSpPr/>
          <p:nvPr/>
        </p:nvGrpSpPr>
        <p:grpSpPr>
          <a:xfrm>
            <a:off x="2464559" y="3884761"/>
            <a:ext cx="4343957" cy="1455392"/>
            <a:chOff x="4395378" y="635135"/>
            <a:chExt cx="4849545" cy="16247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8072047E-5C62-974C-AE02-E58A8A7FD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39" r="14539"/>
            <a:stretch/>
          </p:blipFill>
          <p:spPr>
            <a:xfrm>
              <a:off x="4395378" y="635135"/>
              <a:ext cx="1624782" cy="1624783"/>
            </a:xfrm>
            <a:prstGeom prst="ellipse">
              <a:avLst/>
            </a:prstGeom>
            <a:solidFill>
              <a:schemeClr val="bg1"/>
            </a:solidFill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grpSp>
          <p:nvGrpSpPr>
            <p:cNvPr id="34" name="Picture 10">
              <a:extLst>
                <a:ext uri="{FF2B5EF4-FFF2-40B4-BE49-F238E27FC236}">
                  <a16:creationId xmlns:a16="http://schemas.microsoft.com/office/drawing/2014/main" id="{FECAF13F-4CCC-FE5A-1297-05F057F0C4A0}"/>
                </a:ext>
              </a:extLst>
            </p:cNvPr>
            <p:cNvGrpSpPr/>
            <p:nvPr/>
          </p:nvGrpSpPr>
          <p:grpSpPr>
            <a:xfrm>
              <a:off x="4569026" y="1228246"/>
              <a:ext cx="4675897" cy="365125"/>
              <a:chOff x="5169041" y="546956"/>
              <a:chExt cx="20770907" cy="1621930"/>
            </a:xfrm>
          </p:grpSpPr>
          <p:grpSp>
            <p:nvGrpSpPr>
              <p:cNvPr id="35" name="Picture 10">
                <a:extLst>
                  <a:ext uri="{FF2B5EF4-FFF2-40B4-BE49-F238E27FC236}">
                    <a16:creationId xmlns:a16="http://schemas.microsoft.com/office/drawing/2014/main" id="{A7336FD2-12BF-9B2F-6A40-321C207870E9}"/>
                  </a:ext>
                </a:extLst>
              </p:cNvPr>
              <p:cNvGrpSpPr/>
              <p:nvPr/>
            </p:nvGrpSpPr>
            <p:grpSpPr>
              <a:xfrm>
                <a:off x="9921466" y="546956"/>
                <a:ext cx="3768814" cy="1194757"/>
                <a:chOff x="9921466" y="546956"/>
                <a:chExt cx="3768814" cy="1194757"/>
              </a:xfrm>
            </p:grpSpPr>
            <p:sp>
              <p:nvSpPr>
                <p:cNvPr id="36" name="Free-form: Shape 35">
                  <a:extLst>
                    <a:ext uri="{FF2B5EF4-FFF2-40B4-BE49-F238E27FC236}">
                      <a16:creationId xmlns:a16="http://schemas.microsoft.com/office/drawing/2014/main" id="{B06CC4BF-FA23-2F43-BB57-9395CAE1EDB4}"/>
                    </a:ext>
                  </a:extLst>
                </p:cNvPr>
                <p:cNvSpPr/>
                <p:nvPr/>
              </p:nvSpPr>
              <p:spPr>
                <a:xfrm>
                  <a:off x="9921466" y="872111"/>
                  <a:ext cx="854368" cy="869602"/>
                </a:xfrm>
                <a:custGeom>
                  <a:avLst/>
                  <a:gdLst>
                    <a:gd name="csX0" fmla="*/ 750086 w 854368"/>
                    <a:gd name="csY0" fmla="*/ 869602 h 869602"/>
                    <a:gd name="csX1" fmla="*/ 105528 w 854368"/>
                    <a:gd name="csY1" fmla="*/ 869602 h 869602"/>
                    <a:gd name="csX2" fmla="*/ 623 w 854368"/>
                    <a:gd name="csY2" fmla="*/ 764249 h 869602"/>
                    <a:gd name="csX3" fmla="*/ 623 w 854368"/>
                    <a:gd name="csY3" fmla="*/ 105346 h 869602"/>
                    <a:gd name="csX4" fmla="*/ 105528 w 854368"/>
                    <a:gd name="csY4" fmla="*/ 0 h 869602"/>
                    <a:gd name="csX5" fmla="*/ 750086 w 854368"/>
                    <a:gd name="csY5" fmla="*/ 0 h 869602"/>
                    <a:gd name="csX6" fmla="*/ 854992 w 854368"/>
                    <a:gd name="csY6" fmla="*/ 105346 h 869602"/>
                    <a:gd name="csX7" fmla="*/ 854992 w 854368"/>
                    <a:gd name="csY7" fmla="*/ 764249 h 869602"/>
                    <a:gd name="csX8" fmla="*/ 750086 w 854368"/>
                    <a:gd name="csY8" fmla="*/ 869602 h 86960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854368" h="869602">
                      <a:moveTo>
                        <a:pt x="750086" y="869602"/>
                      </a:moveTo>
                      <a:lnTo>
                        <a:pt x="105528" y="869602"/>
                      </a:lnTo>
                      <a:cubicBezTo>
                        <a:pt x="47589" y="869602"/>
                        <a:pt x="623" y="822439"/>
                        <a:pt x="623" y="764249"/>
                      </a:cubicBezTo>
                      <a:lnTo>
                        <a:pt x="623" y="105346"/>
                      </a:lnTo>
                      <a:cubicBezTo>
                        <a:pt x="623" y="47163"/>
                        <a:pt x="47589" y="0"/>
                        <a:pt x="105528" y="0"/>
                      </a:cubicBezTo>
                      <a:lnTo>
                        <a:pt x="750086" y="0"/>
                      </a:lnTo>
                      <a:cubicBezTo>
                        <a:pt x="808026" y="0"/>
                        <a:pt x="854992" y="47163"/>
                        <a:pt x="854992" y="105346"/>
                      </a:cubicBezTo>
                      <a:lnTo>
                        <a:pt x="854992" y="764249"/>
                      </a:lnTo>
                      <a:cubicBezTo>
                        <a:pt x="854992" y="822439"/>
                        <a:pt x="808026" y="869602"/>
                        <a:pt x="750086" y="869602"/>
                      </a:cubicBezTo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" name="Free-form: Shape 36">
                  <a:extLst>
                    <a:ext uri="{FF2B5EF4-FFF2-40B4-BE49-F238E27FC236}">
                      <a16:creationId xmlns:a16="http://schemas.microsoft.com/office/drawing/2014/main" id="{7B97B9B9-5C27-203C-9B00-783BCAF67AA4}"/>
                    </a:ext>
                  </a:extLst>
                </p:cNvPr>
                <p:cNvSpPr/>
                <p:nvPr/>
              </p:nvSpPr>
              <p:spPr>
                <a:xfrm>
                  <a:off x="10313003" y="549420"/>
                  <a:ext cx="661922" cy="1062058"/>
                </a:xfrm>
                <a:custGeom>
                  <a:avLst/>
                  <a:gdLst>
                    <a:gd name="csX0" fmla="*/ 662545 w 661922"/>
                    <a:gd name="csY0" fmla="*/ 27103 h 1062058"/>
                    <a:gd name="csX1" fmla="*/ 618690 w 661922"/>
                    <a:gd name="csY1" fmla="*/ 0 h 1062058"/>
                    <a:gd name="csX2" fmla="*/ 623 w 661922"/>
                    <a:gd name="csY2" fmla="*/ 945677 h 1062058"/>
                    <a:gd name="csX3" fmla="*/ 136422 w 661922"/>
                    <a:gd name="csY3" fmla="*/ 1062059 h 1062058"/>
                    <a:gd name="csX4" fmla="*/ 662545 w 661922"/>
                    <a:gd name="csY4" fmla="*/ 27103 h 10620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661922" h="1062058">
                      <a:moveTo>
                        <a:pt x="662545" y="27103"/>
                      </a:moveTo>
                      <a:lnTo>
                        <a:pt x="618690" y="0"/>
                      </a:lnTo>
                      <a:lnTo>
                        <a:pt x="623" y="945677"/>
                      </a:lnTo>
                      <a:lnTo>
                        <a:pt x="136422" y="1062059"/>
                      </a:lnTo>
                      <a:lnTo>
                        <a:pt x="662545" y="27103"/>
                      </a:lnTo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0DDB070-E7A7-440E-BC29-81A8DD00E0FD}"/>
                    </a:ext>
                  </a:extLst>
                </p:cNvPr>
                <p:cNvSpPr/>
                <p:nvPr/>
              </p:nvSpPr>
              <p:spPr>
                <a:xfrm>
                  <a:off x="10139551" y="546956"/>
                  <a:ext cx="791008" cy="1099016"/>
                </a:xfrm>
                <a:custGeom>
                  <a:avLst/>
                  <a:gdLst>
                    <a:gd name="csX0" fmla="*/ 222400 w 791008"/>
                    <a:gd name="csY0" fmla="*/ 1099017 h 1099016"/>
                    <a:gd name="csX1" fmla="*/ 623 w 791008"/>
                    <a:gd name="csY1" fmla="*/ 537185 h 1099016"/>
                    <a:gd name="csX2" fmla="*/ 215008 w 791008"/>
                    <a:gd name="csY2" fmla="*/ 729390 h 1099016"/>
                    <a:gd name="csX3" fmla="*/ 791631 w 791008"/>
                    <a:gd name="csY3" fmla="*/ 0 h 1099016"/>
                    <a:gd name="csX4" fmla="*/ 222400 w 791008"/>
                    <a:gd name="csY4" fmla="*/ 1099017 h 109901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791008" h="1099016">
                      <a:moveTo>
                        <a:pt x="222400" y="1099017"/>
                      </a:moveTo>
                      <a:lnTo>
                        <a:pt x="623" y="537185"/>
                      </a:lnTo>
                      <a:lnTo>
                        <a:pt x="215008" y="729390"/>
                      </a:lnTo>
                      <a:lnTo>
                        <a:pt x="791631" y="0"/>
                      </a:lnTo>
                      <a:lnTo>
                        <a:pt x="222400" y="1099017"/>
                      </a:lnTo>
                    </a:path>
                  </a:pathLst>
                </a:custGeom>
                <a:solidFill>
                  <a:srgbClr val="FFFFFE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39" name="Picture 10">
                <a:extLst>
                  <a:ext uri="{FF2B5EF4-FFF2-40B4-BE49-F238E27FC236}">
                    <a16:creationId xmlns:a16="http://schemas.microsoft.com/office/drawing/2014/main" id="{C4738AD2-B867-A044-CA1F-39E3E78F7397}"/>
                  </a:ext>
                </a:extLst>
              </p:cNvPr>
              <p:cNvGrpSpPr/>
              <p:nvPr/>
            </p:nvGrpSpPr>
            <p:grpSpPr>
              <a:xfrm>
                <a:off x="6603159" y="864483"/>
                <a:ext cx="10998143" cy="884858"/>
                <a:chOff x="6603159" y="864483"/>
                <a:chExt cx="10998143" cy="884858"/>
              </a:xfrm>
              <a:solidFill>
                <a:srgbClr val="2A3077"/>
              </a:solidFill>
            </p:grpSpPr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95D85748-A3C9-3786-1BB2-409B14A02107}"/>
                    </a:ext>
                  </a:extLst>
                </p:cNvPr>
                <p:cNvSpPr/>
                <p:nvPr/>
              </p:nvSpPr>
              <p:spPr>
                <a:xfrm>
                  <a:off x="9318831" y="1085698"/>
                  <a:ext cx="358529" cy="663643"/>
                </a:xfrm>
                <a:custGeom>
                  <a:avLst/>
                  <a:gdLst>
                    <a:gd name="csX0" fmla="*/ 324778 w 358529"/>
                    <a:gd name="csY0" fmla="*/ 42 h 663643"/>
                    <a:gd name="csX1" fmla="*/ 352585 w 358529"/>
                    <a:gd name="csY1" fmla="*/ 1505 h 663643"/>
                    <a:gd name="csX2" fmla="*/ 358718 w 358529"/>
                    <a:gd name="csY2" fmla="*/ 2732 h 663643"/>
                    <a:gd name="csX3" fmla="*/ 358718 w 358529"/>
                    <a:gd name="csY3" fmla="*/ 135709 h 663643"/>
                    <a:gd name="csX4" fmla="*/ 350399 w 358529"/>
                    <a:gd name="csY4" fmla="*/ 134952 h 663643"/>
                    <a:gd name="csX5" fmla="*/ 309003 w 358529"/>
                    <a:gd name="csY5" fmla="*/ 132353 h 663643"/>
                    <a:gd name="csX6" fmla="*/ 121975 w 358529"/>
                    <a:gd name="csY6" fmla="*/ 346992 h 663643"/>
                    <a:gd name="csX7" fmla="*/ 121975 w 358529"/>
                    <a:gd name="csY7" fmla="*/ 663686 h 663643"/>
                    <a:gd name="csX8" fmla="*/ 188 w 358529"/>
                    <a:gd name="csY8" fmla="*/ 663686 h 663643"/>
                    <a:gd name="csX9" fmla="*/ 188 w 358529"/>
                    <a:gd name="csY9" fmla="*/ 7940 h 663643"/>
                    <a:gd name="csX10" fmla="*/ 121975 w 358529"/>
                    <a:gd name="csY10" fmla="*/ 7940 h 663643"/>
                    <a:gd name="csX11" fmla="*/ 121975 w 358529"/>
                    <a:gd name="csY11" fmla="*/ 105669 h 663643"/>
                    <a:gd name="csX12" fmla="*/ 324778 w 358529"/>
                    <a:gd name="csY12" fmla="*/ 42 h 6636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358529" h="663643">
                      <a:moveTo>
                        <a:pt x="324778" y="42"/>
                      </a:moveTo>
                      <a:cubicBezTo>
                        <a:pt x="340516" y="42"/>
                        <a:pt x="346349" y="258"/>
                        <a:pt x="352585" y="1505"/>
                      </a:cubicBezTo>
                      <a:lnTo>
                        <a:pt x="358718" y="2732"/>
                      </a:lnTo>
                      <a:lnTo>
                        <a:pt x="358718" y="135709"/>
                      </a:lnTo>
                      <a:lnTo>
                        <a:pt x="350399" y="134952"/>
                      </a:lnTo>
                      <a:cubicBezTo>
                        <a:pt x="332538" y="133329"/>
                        <a:pt x="317908" y="132353"/>
                        <a:pt x="309003" y="132353"/>
                      </a:cubicBezTo>
                      <a:cubicBezTo>
                        <a:pt x="195371" y="132353"/>
                        <a:pt x="121975" y="218698"/>
                        <a:pt x="121975" y="346992"/>
                      </a:cubicBezTo>
                      <a:lnTo>
                        <a:pt x="121975" y="663686"/>
                      </a:lnTo>
                      <a:lnTo>
                        <a:pt x="188" y="663686"/>
                      </a:lnTo>
                      <a:lnTo>
                        <a:pt x="188" y="7940"/>
                      </a:lnTo>
                      <a:lnTo>
                        <a:pt x="121975" y="7940"/>
                      </a:lnTo>
                      <a:lnTo>
                        <a:pt x="121975" y="105669"/>
                      </a:lnTo>
                      <a:cubicBezTo>
                        <a:pt x="171320" y="38201"/>
                        <a:pt x="243463" y="42"/>
                        <a:pt x="324778" y="42"/>
                      </a:cubicBezTo>
                      <a:close/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3D9456E6-B901-03CF-6377-DE48F185C282}"/>
                    </a:ext>
                  </a:extLst>
                </p:cNvPr>
                <p:cNvSpPr/>
                <p:nvPr/>
              </p:nvSpPr>
              <p:spPr>
                <a:xfrm>
                  <a:off x="8479719" y="1078070"/>
                  <a:ext cx="656033" cy="671271"/>
                </a:xfrm>
                <a:custGeom>
                  <a:avLst/>
                  <a:gdLst>
                    <a:gd name="csX0" fmla="*/ 538548 w 656033"/>
                    <a:gd name="csY0" fmla="*/ 340275 h 671271"/>
                    <a:gd name="csX1" fmla="*/ 332144 w 656033"/>
                    <a:gd name="csY1" fmla="*/ 113902 h 671271"/>
                    <a:gd name="csX2" fmla="*/ 123113 w 656033"/>
                    <a:gd name="csY2" fmla="*/ 340275 h 671271"/>
                    <a:gd name="csX3" fmla="*/ 330831 w 656033"/>
                    <a:gd name="csY3" fmla="*/ 558769 h 671271"/>
                    <a:gd name="csX4" fmla="*/ 538548 w 656033"/>
                    <a:gd name="csY4" fmla="*/ 340275 h 671271"/>
                    <a:gd name="csX5" fmla="*/ 534601 w 656033"/>
                    <a:gd name="csY5" fmla="*/ 7937 h 671271"/>
                    <a:gd name="csX6" fmla="*/ 656221 w 656033"/>
                    <a:gd name="csY6" fmla="*/ 7937 h 671271"/>
                    <a:gd name="csX7" fmla="*/ 656221 w 656033"/>
                    <a:gd name="csY7" fmla="*/ 663426 h 671271"/>
                    <a:gd name="csX8" fmla="*/ 538548 w 656033"/>
                    <a:gd name="csY8" fmla="*/ 663426 h 671271"/>
                    <a:gd name="csX9" fmla="*/ 538548 w 656033"/>
                    <a:gd name="csY9" fmla="*/ 574595 h 671271"/>
                    <a:gd name="csX10" fmla="*/ 321639 w 656033"/>
                    <a:gd name="csY10" fmla="*/ 671314 h 671271"/>
                    <a:gd name="csX11" fmla="*/ 188 w 656033"/>
                    <a:gd name="csY11" fmla="*/ 340275 h 671271"/>
                    <a:gd name="csX12" fmla="*/ 320326 w 656033"/>
                    <a:gd name="csY12" fmla="*/ 42 h 671271"/>
                    <a:gd name="csX13" fmla="*/ 534601 w 656033"/>
                    <a:gd name="csY13" fmla="*/ 92441 h 671271"/>
                    <a:gd name="csX14" fmla="*/ 534601 w 656033"/>
                    <a:gd name="csY14" fmla="*/ 7937 h 6712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</a:cxnLst>
                  <a:rect l="l" t="t" r="r" b="b"/>
                  <a:pathLst>
                    <a:path w="656033" h="671271">
                      <a:moveTo>
                        <a:pt x="538548" y="340275"/>
                      </a:moveTo>
                      <a:cubicBezTo>
                        <a:pt x="538548" y="211644"/>
                        <a:pt x="450071" y="113902"/>
                        <a:pt x="332144" y="113902"/>
                      </a:cubicBezTo>
                      <a:cubicBezTo>
                        <a:pt x="211802" y="113902"/>
                        <a:pt x="123113" y="206426"/>
                        <a:pt x="123113" y="340275"/>
                      </a:cubicBezTo>
                      <a:cubicBezTo>
                        <a:pt x="123113" y="467767"/>
                        <a:pt x="207728" y="558769"/>
                        <a:pt x="330831" y="558769"/>
                      </a:cubicBezTo>
                      <a:cubicBezTo>
                        <a:pt x="446942" y="558769"/>
                        <a:pt x="538548" y="466673"/>
                        <a:pt x="538548" y="340275"/>
                      </a:cubicBezTo>
                      <a:close/>
                      <a:moveTo>
                        <a:pt x="534601" y="7937"/>
                      </a:moveTo>
                      <a:lnTo>
                        <a:pt x="656221" y="7937"/>
                      </a:lnTo>
                      <a:lnTo>
                        <a:pt x="656221" y="663426"/>
                      </a:lnTo>
                      <a:lnTo>
                        <a:pt x="538548" y="663426"/>
                      </a:lnTo>
                      <a:lnTo>
                        <a:pt x="538548" y="574595"/>
                      </a:lnTo>
                      <a:cubicBezTo>
                        <a:pt x="485108" y="636560"/>
                        <a:pt x="408607" y="671314"/>
                        <a:pt x="321639" y="671314"/>
                      </a:cubicBezTo>
                      <a:cubicBezTo>
                        <a:pt x="135560" y="671314"/>
                        <a:pt x="188" y="535777"/>
                        <a:pt x="188" y="340275"/>
                      </a:cubicBezTo>
                      <a:cubicBezTo>
                        <a:pt x="188" y="145621"/>
                        <a:pt x="135950" y="42"/>
                        <a:pt x="320326" y="42"/>
                      </a:cubicBezTo>
                      <a:cubicBezTo>
                        <a:pt x="404313" y="42"/>
                        <a:pt x="480038" y="32793"/>
                        <a:pt x="534601" y="92441"/>
                      </a:cubicBezTo>
                      <a:lnTo>
                        <a:pt x="534601" y="7937"/>
                      </a:lnTo>
                      <a:close/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3C1E509-7935-F623-06D8-7A4361D00E17}"/>
                    </a:ext>
                  </a:extLst>
                </p:cNvPr>
                <p:cNvSpPr/>
                <p:nvPr/>
              </p:nvSpPr>
              <p:spPr>
                <a:xfrm>
                  <a:off x="7755031" y="1078070"/>
                  <a:ext cx="617891" cy="671271"/>
                </a:xfrm>
                <a:custGeom>
                  <a:avLst/>
                  <a:gdLst>
                    <a:gd name="csX0" fmla="*/ 496318 w 617891"/>
                    <a:gd name="csY0" fmla="*/ 273490 h 671271"/>
                    <a:gd name="csX1" fmla="*/ 318981 w 617891"/>
                    <a:gd name="csY1" fmla="*/ 113902 h 671271"/>
                    <a:gd name="csX2" fmla="*/ 128704 w 617891"/>
                    <a:gd name="csY2" fmla="*/ 273490 h 671271"/>
                    <a:gd name="csX3" fmla="*/ 496318 w 617891"/>
                    <a:gd name="csY3" fmla="*/ 273490 h 671271"/>
                    <a:gd name="csX4" fmla="*/ 329484 w 617891"/>
                    <a:gd name="csY4" fmla="*/ 558769 h 671271"/>
                    <a:gd name="csX5" fmla="*/ 503367 w 617891"/>
                    <a:gd name="csY5" fmla="*/ 474910 h 671271"/>
                    <a:gd name="csX6" fmla="*/ 508299 w 617891"/>
                    <a:gd name="csY6" fmla="*/ 468654 h 671271"/>
                    <a:gd name="csX7" fmla="*/ 594667 w 617891"/>
                    <a:gd name="csY7" fmla="*/ 543007 h 671271"/>
                    <a:gd name="csX8" fmla="*/ 590218 w 617891"/>
                    <a:gd name="csY8" fmla="*/ 548735 h 671271"/>
                    <a:gd name="csX9" fmla="*/ 325545 w 617891"/>
                    <a:gd name="csY9" fmla="*/ 671314 h 671271"/>
                    <a:gd name="csX10" fmla="*/ 188 w 617891"/>
                    <a:gd name="csY10" fmla="*/ 336339 h 671271"/>
                    <a:gd name="csX11" fmla="*/ 313729 w 617891"/>
                    <a:gd name="csY11" fmla="*/ 42 h 671271"/>
                    <a:gd name="csX12" fmla="*/ 618080 w 617891"/>
                    <a:gd name="csY12" fmla="*/ 325822 h 671271"/>
                    <a:gd name="csX13" fmla="*/ 617739 w 617891"/>
                    <a:gd name="csY13" fmla="*/ 338114 h 671271"/>
                    <a:gd name="csX14" fmla="*/ 616743 w 617891"/>
                    <a:gd name="csY14" fmla="*/ 353051 h 671271"/>
                    <a:gd name="csX15" fmla="*/ 616257 w 617891"/>
                    <a:gd name="csY15" fmla="*/ 358900 h 671271"/>
                    <a:gd name="csX16" fmla="*/ 615837 w 617891"/>
                    <a:gd name="csY16" fmla="*/ 363807 h 671271"/>
                    <a:gd name="csX17" fmla="*/ 615454 w 617891"/>
                    <a:gd name="csY17" fmla="*/ 369204 h 671271"/>
                    <a:gd name="csX18" fmla="*/ 615454 w 617891"/>
                    <a:gd name="csY18" fmla="*/ 376833 h 671271"/>
                    <a:gd name="csX19" fmla="*/ 124211 w 617891"/>
                    <a:gd name="csY19" fmla="*/ 376833 h 671271"/>
                    <a:gd name="csX20" fmla="*/ 329484 w 617891"/>
                    <a:gd name="csY20" fmla="*/ 558769 h 6712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</a:cxnLst>
                  <a:rect l="l" t="t" r="r" b="b"/>
                  <a:pathLst>
                    <a:path w="617891" h="671271">
                      <a:moveTo>
                        <a:pt x="496318" y="273490"/>
                      </a:moveTo>
                      <a:cubicBezTo>
                        <a:pt x="477113" y="174098"/>
                        <a:pt x="412076" y="113902"/>
                        <a:pt x="318981" y="113902"/>
                      </a:cubicBezTo>
                      <a:cubicBezTo>
                        <a:pt x="223957" y="113902"/>
                        <a:pt x="150062" y="175083"/>
                        <a:pt x="128704" y="273490"/>
                      </a:cubicBezTo>
                      <a:lnTo>
                        <a:pt x="496318" y="273490"/>
                      </a:lnTo>
                      <a:close/>
                      <a:moveTo>
                        <a:pt x="329484" y="558769"/>
                      </a:moveTo>
                      <a:cubicBezTo>
                        <a:pt x="401585" y="558769"/>
                        <a:pt x="461584" y="527913"/>
                        <a:pt x="503367" y="474910"/>
                      </a:cubicBezTo>
                      <a:lnTo>
                        <a:pt x="508299" y="468654"/>
                      </a:lnTo>
                      <a:lnTo>
                        <a:pt x="594667" y="543007"/>
                      </a:lnTo>
                      <a:lnTo>
                        <a:pt x="590218" y="548735"/>
                      </a:lnTo>
                      <a:cubicBezTo>
                        <a:pt x="529620" y="626749"/>
                        <a:pt x="438170" y="671314"/>
                        <a:pt x="325545" y="671314"/>
                      </a:cubicBezTo>
                      <a:cubicBezTo>
                        <a:pt x="137403" y="671314"/>
                        <a:pt x="188" y="532331"/>
                        <a:pt x="188" y="336339"/>
                      </a:cubicBezTo>
                      <a:cubicBezTo>
                        <a:pt x="188" y="141427"/>
                        <a:pt x="133786" y="42"/>
                        <a:pt x="313729" y="42"/>
                      </a:cubicBezTo>
                      <a:cubicBezTo>
                        <a:pt x="494229" y="42"/>
                        <a:pt x="618080" y="135048"/>
                        <a:pt x="618080" y="325822"/>
                      </a:cubicBezTo>
                      <a:cubicBezTo>
                        <a:pt x="618080" y="329541"/>
                        <a:pt x="617961" y="333638"/>
                        <a:pt x="617739" y="338114"/>
                      </a:cubicBezTo>
                      <a:cubicBezTo>
                        <a:pt x="617509" y="342740"/>
                        <a:pt x="617179" y="347592"/>
                        <a:pt x="616743" y="353051"/>
                      </a:cubicBezTo>
                      <a:cubicBezTo>
                        <a:pt x="616596" y="354884"/>
                        <a:pt x="616445" y="356699"/>
                        <a:pt x="616257" y="358900"/>
                      </a:cubicBezTo>
                      <a:cubicBezTo>
                        <a:pt x="616031" y="361536"/>
                        <a:pt x="615915" y="362881"/>
                        <a:pt x="615837" y="363807"/>
                      </a:cubicBezTo>
                      <a:cubicBezTo>
                        <a:pt x="615573" y="366936"/>
                        <a:pt x="615454" y="368632"/>
                        <a:pt x="615454" y="369204"/>
                      </a:cubicBezTo>
                      <a:lnTo>
                        <a:pt x="615454" y="376833"/>
                      </a:lnTo>
                      <a:lnTo>
                        <a:pt x="124211" y="376833"/>
                      </a:lnTo>
                      <a:cubicBezTo>
                        <a:pt x="141076" y="487857"/>
                        <a:pt x="220693" y="558769"/>
                        <a:pt x="329484" y="558769"/>
                      </a:cubicBezTo>
                      <a:close/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DC5CA181-06AB-17D5-8E8C-6CA8ED99FECA}"/>
                    </a:ext>
                  </a:extLst>
                </p:cNvPr>
                <p:cNvSpPr/>
                <p:nvPr/>
              </p:nvSpPr>
              <p:spPr>
                <a:xfrm>
                  <a:off x="7495669" y="864483"/>
                  <a:ext cx="114424" cy="884858"/>
                </a:xfrm>
                <a:custGeom>
                  <a:avLst/>
                  <a:gdLst>
                    <a:gd name="csX0" fmla="*/ 188 w 114424"/>
                    <a:gd name="csY0" fmla="*/ 884900 h 884858"/>
                    <a:gd name="csX1" fmla="*/ 188 w 114424"/>
                    <a:gd name="csY1" fmla="*/ 42 h 884858"/>
                    <a:gd name="csX2" fmla="*/ 114612 w 114424"/>
                    <a:gd name="csY2" fmla="*/ 42 h 884858"/>
                    <a:gd name="csX3" fmla="*/ 114612 w 114424"/>
                    <a:gd name="csY3" fmla="*/ 884900 h 8848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114424" h="884858">
                      <a:moveTo>
                        <a:pt x="188" y="884900"/>
                      </a:moveTo>
                      <a:lnTo>
                        <a:pt x="188" y="42"/>
                      </a:lnTo>
                      <a:lnTo>
                        <a:pt x="114612" y="42"/>
                      </a:lnTo>
                      <a:lnTo>
                        <a:pt x="114612" y="884900"/>
                      </a:lnTo>
                      <a:close/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4A436D07-34F5-E8A1-221F-02F3D05FFF9B}"/>
                    </a:ext>
                  </a:extLst>
                </p:cNvPr>
                <p:cNvSpPr/>
                <p:nvPr/>
              </p:nvSpPr>
              <p:spPr>
                <a:xfrm>
                  <a:off x="6603159" y="879739"/>
                  <a:ext cx="762829" cy="869602"/>
                </a:xfrm>
                <a:custGeom>
                  <a:avLst/>
                  <a:gdLst>
                    <a:gd name="csX0" fmla="*/ 7786 w 762829"/>
                    <a:gd name="csY0" fmla="*/ 439576 h 869602"/>
                    <a:gd name="csX1" fmla="*/ 188 w 762829"/>
                    <a:gd name="csY1" fmla="*/ 439576 h 869602"/>
                    <a:gd name="csX2" fmla="*/ 425528 w 762829"/>
                    <a:gd name="csY2" fmla="*/ 42 h 869602"/>
                    <a:gd name="csX3" fmla="*/ 758335 w 762829"/>
                    <a:gd name="csY3" fmla="*/ 163823 h 869602"/>
                    <a:gd name="csX4" fmla="*/ 763017 w 762829"/>
                    <a:gd name="csY4" fmla="*/ 169676 h 869602"/>
                    <a:gd name="csX5" fmla="*/ 674587 w 762829"/>
                    <a:gd name="csY5" fmla="*/ 243342 h 869602"/>
                    <a:gd name="csX6" fmla="*/ 669758 w 762829"/>
                    <a:gd name="csY6" fmla="*/ 237245 h 869602"/>
                    <a:gd name="csX7" fmla="*/ 425528 w 762829"/>
                    <a:gd name="csY7" fmla="*/ 113520 h 869602"/>
                    <a:gd name="csX8" fmla="*/ 122772 w 762829"/>
                    <a:gd name="csY8" fmla="*/ 439576 h 869602"/>
                    <a:gd name="csX9" fmla="*/ 425528 w 762829"/>
                    <a:gd name="csY9" fmla="*/ 756174 h 869602"/>
                    <a:gd name="csX10" fmla="*/ 669794 w 762829"/>
                    <a:gd name="csY10" fmla="*/ 633579 h 869602"/>
                    <a:gd name="csX11" fmla="*/ 674675 w 762829"/>
                    <a:gd name="csY11" fmla="*/ 627510 h 869602"/>
                    <a:gd name="csX12" fmla="*/ 762986 w 762829"/>
                    <a:gd name="csY12" fmla="*/ 702438 h 869602"/>
                    <a:gd name="csX13" fmla="*/ 758326 w 762829"/>
                    <a:gd name="csY13" fmla="*/ 708241 h 869602"/>
                    <a:gd name="csX14" fmla="*/ 425528 w 762829"/>
                    <a:gd name="csY14" fmla="*/ 869644 h 869602"/>
                    <a:gd name="csX15" fmla="*/ 188 w 762829"/>
                    <a:gd name="csY15" fmla="*/ 439576 h 869602"/>
                    <a:gd name="csX16" fmla="*/ 7786 w 762829"/>
                    <a:gd name="csY16" fmla="*/ 439576 h 86960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762829" h="869602">
                      <a:moveTo>
                        <a:pt x="7786" y="439576"/>
                      </a:moveTo>
                      <a:lnTo>
                        <a:pt x="188" y="439576"/>
                      </a:lnTo>
                      <a:cubicBezTo>
                        <a:pt x="188" y="182049"/>
                        <a:pt x="165194" y="42"/>
                        <a:pt x="425528" y="42"/>
                      </a:cubicBezTo>
                      <a:cubicBezTo>
                        <a:pt x="552805" y="42"/>
                        <a:pt x="671559" y="55340"/>
                        <a:pt x="758335" y="163823"/>
                      </a:cubicBezTo>
                      <a:lnTo>
                        <a:pt x="763017" y="169676"/>
                      </a:lnTo>
                      <a:lnTo>
                        <a:pt x="674587" y="243342"/>
                      </a:lnTo>
                      <a:lnTo>
                        <a:pt x="669758" y="237245"/>
                      </a:lnTo>
                      <a:cubicBezTo>
                        <a:pt x="607075" y="158096"/>
                        <a:pt x="519377" y="113520"/>
                        <a:pt x="425528" y="113520"/>
                      </a:cubicBezTo>
                      <a:cubicBezTo>
                        <a:pt x="242097" y="113520"/>
                        <a:pt x="122772" y="244677"/>
                        <a:pt x="122772" y="439576"/>
                      </a:cubicBezTo>
                      <a:cubicBezTo>
                        <a:pt x="122772" y="630088"/>
                        <a:pt x="247514" y="756174"/>
                        <a:pt x="425528" y="756174"/>
                      </a:cubicBezTo>
                      <a:cubicBezTo>
                        <a:pt x="524165" y="756174"/>
                        <a:pt x="606527" y="712245"/>
                        <a:pt x="669794" y="633579"/>
                      </a:cubicBezTo>
                      <a:lnTo>
                        <a:pt x="674675" y="627510"/>
                      </a:lnTo>
                      <a:lnTo>
                        <a:pt x="762986" y="702438"/>
                      </a:lnTo>
                      <a:lnTo>
                        <a:pt x="758326" y="708241"/>
                      </a:lnTo>
                      <a:cubicBezTo>
                        <a:pt x="675463" y="811432"/>
                        <a:pt x="563916" y="869644"/>
                        <a:pt x="425528" y="869644"/>
                      </a:cubicBezTo>
                      <a:cubicBezTo>
                        <a:pt x="178247" y="869644"/>
                        <a:pt x="188" y="702862"/>
                        <a:pt x="188" y="439576"/>
                      </a:cubicBezTo>
                      <a:lnTo>
                        <a:pt x="7786" y="439576"/>
                      </a:lnTo>
                      <a:close/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45" name="Picture 10">
                <a:extLst>
                  <a:ext uri="{FF2B5EF4-FFF2-40B4-BE49-F238E27FC236}">
                    <a16:creationId xmlns:a16="http://schemas.microsoft.com/office/drawing/2014/main" id="{2E635D5D-8132-855C-C35F-3032AC171B55}"/>
                  </a:ext>
                </a:extLst>
              </p:cNvPr>
              <p:cNvGrpSpPr/>
              <p:nvPr/>
            </p:nvGrpSpPr>
            <p:grpSpPr>
              <a:xfrm>
                <a:off x="5169041" y="864483"/>
                <a:ext cx="4584831" cy="884858"/>
                <a:chOff x="5169041" y="864483"/>
                <a:chExt cx="4584831" cy="884858"/>
              </a:xfrm>
              <a:solidFill>
                <a:srgbClr val="2A3077"/>
              </a:solidFill>
            </p:grpSpPr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CA95AC6-20F2-6F8E-746E-54AABE832D27}"/>
                    </a:ext>
                  </a:extLst>
                </p:cNvPr>
                <p:cNvSpPr/>
                <p:nvPr/>
              </p:nvSpPr>
              <p:spPr>
                <a:xfrm>
                  <a:off x="6336169" y="864483"/>
                  <a:ext cx="114424" cy="884858"/>
                </a:xfrm>
                <a:custGeom>
                  <a:avLst/>
                  <a:gdLst>
                    <a:gd name="csX0" fmla="*/ 0 w 114424"/>
                    <a:gd name="csY0" fmla="*/ 884900 h 884858"/>
                    <a:gd name="csX1" fmla="*/ 0 w 114424"/>
                    <a:gd name="csY1" fmla="*/ 42 h 884858"/>
                    <a:gd name="csX2" fmla="*/ 114424 w 114424"/>
                    <a:gd name="csY2" fmla="*/ 42 h 884858"/>
                    <a:gd name="csX3" fmla="*/ 114424 w 114424"/>
                    <a:gd name="csY3" fmla="*/ 884900 h 8848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114424" h="884858">
                      <a:moveTo>
                        <a:pt x="0" y="884900"/>
                      </a:moveTo>
                      <a:lnTo>
                        <a:pt x="0" y="42"/>
                      </a:lnTo>
                      <a:lnTo>
                        <a:pt x="114424" y="42"/>
                      </a:lnTo>
                      <a:lnTo>
                        <a:pt x="114424" y="884900"/>
                      </a:lnTo>
                      <a:close/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F85028F1-257E-0CF7-5C4D-CB85DA0E0CEA}"/>
                    </a:ext>
                  </a:extLst>
                </p:cNvPr>
                <p:cNvSpPr/>
                <p:nvPr/>
              </p:nvSpPr>
              <p:spPr>
                <a:xfrm>
                  <a:off x="6038666" y="864483"/>
                  <a:ext cx="114424" cy="884858"/>
                </a:xfrm>
                <a:custGeom>
                  <a:avLst/>
                  <a:gdLst>
                    <a:gd name="csX0" fmla="*/ 0 w 114424"/>
                    <a:gd name="csY0" fmla="*/ 884900 h 884858"/>
                    <a:gd name="csX1" fmla="*/ 0 w 114424"/>
                    <a:gd name="csY1" fmla="*/ 42 h 884858"/>
                    <a:gd name="csX2" fmla="*/ 114424 w 114424"/>
                    <a:gd name="csY2" fmla="*/ 42 h 884858"/>
                    <a:gd name="csX3" fmla="*/ 114424 w 114424"/>
                    <a:gd name="csY3" fmla="*/ 884900 h 8848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114424" h="884858">
                      <a:moveTo>
                        <a:pt x="0" y="884900"/>
                      </a:moveTo>
                      <a:lnTo>
                        <a:pt x="0" y="42"/>
                      </a:lnTo>
                      <a:lnTo>
                        <a:pt x="114424" y="42"/>
                      </a:lnTo>
                      <a:lnTo>
                        <a:pt x="114424" y="884900"/>
                      </a:lnTo>
                      <a:close/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4F7F5B26-0619-9423-BD60-F00D1DF338E8}"/>
                    </a:ext>
                  </a:extLst>
                </p:cNvPr>
                <p:cNvSpPr/>
                <p:nvPr/>
              </p:nvSpPr>
              <p:spPr>
                <a:xfrm>
                  <a:off x="5169041" y="894996"/>
                  <a:ext cx="762829" cy="854345"/>
                </a:xfrm>
                <a:custGeom>
                  <a:avLst/>
                  <a:gdLst>
                    <a:gd name="csX0" fmla="*/ 380832 w 762829"/>
                    <a:gd name="csY0" fmla="*/ 151991 h 854345"/>
                    <a:gd name="csX1" fmla="*/ 238130 w 762829"/>
                    <a:gd name="csY1" fmla="*/ 544860 h 854345"/>
                    <a:gd name="csX2" fmla="*/ 524633 w 762829"/>
                    <a:gd name="csY2" fmla="*/ 544860 h 854345"/>
                    <a:gd name="csX3" fmla="*/ 380832 w 762829"/>
                    <a:gd name="csY3" fmla="*/ 151991 h 854345"/>
                    <a:gd name="csX4" fmla="*/ 563292 w 762829"/>
                    <a:gd name="csY4" fmla="*/ 649934 h 854345"/>
                    <a:gd name="csX5" fmla="*/ 199508 w 762829"/>
                    <a:gd name="csY5" fmla="*/ 649934 h 854345"/>
                    <a:gd name="csX6" fmla="*/ 125084 w 762829"/>
                    <a:gd name="csY6" fmla="*/ 854388 h 854345"/>
                    <a:gd name="csX7" fmla="*/ 0 w 762829"/>
                    <a:gd name="csY7" fmla="*/ 854388 h 854345"/>
                    <a:gd name="csX8" fmla="*/ 323555 w 762829"/>
                    <a:gd name="csY8" fmla="*/ 42 h 854345"/>
                    <a:gd name="csX9" fmla="*/ 436868 w 762829"/>
                    <a:gd name="csY9" fmla="*/ 42 h 854345"/>
                    <a:gd name="csX10" fmla="*/ 762829 w 762829"/>
                    <a:gd name="csY10" fmla="*/ 854388 h 854345"/>
                    <a:gd name="csX11" fmla="*/ 637708 w 762829"/>
                    <a:gd name="csY11" fmla="*/ 854388 h 854345"/>
                    <a:gd name="csX12" fmla="*/ 563292 w 762829"/>
                    <a:gd name="csY12" fmla="*/ 649934 h 8543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762829" h="854345">
                      <a:moveTo>
                        <a:pt x="380832" y="151991"/>
                      </a:moveTo>
                      <a:lnTo>
                        <a:pt x="238130" y="544860"/>
                      </a:lnTo>
                      <a:lnTo>
                        <a:pt x="524633" y="544860"/>
                      </a:lnTo>
                      <a:lnTo>
                        <a:pt x="380832" y="151991"/>
                      </a:lnTo>
                      <a:close/>
                      <a:moveTo>
                        <a:pt x="563292" y="649934"/>
                      </a:moveTo>
                      <a:lnTo>
                        <a:pt x="199508" y="649934"/>
                      </a:lnTo>
                      <a:lnTo>
                        <a:pt x="125084" y="854388"/>
                      </a:lnTo>
                      <a:lnTo>
                        <a:pt x="0" y="854388"/>
                      </a:lnTo>
                      <a:lnTo>
                        <a:pt x="323555" y="42"/>
                      </a:lnTo>
                      <a:lnTo>
                        <a:pt x="436868" y="42"/>
                      </a:lnTo>
                      <a:lnTo>
                        <a:pt x="762829" y="854388"/>
                      </a:lnTo>
                      <a:lnTo>
                        <a:pt x="637708" y="854388"/>
                      </a:lnTo>
                      <a:lnTo>
                        <a:pt x="563292" y="649934"/>
                      </a:lnTo>
                      <a:close/>
                    </a:path>
                  </a:pathLst>
                </a:custGeom>
                <a:solidFill>
                  <a:srgbClr val="2A3077"/>
                </a:solidFill>
                <a:ln w="21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49" name="Free-form: Shape 48">
                <a:extLst>
                  <a:ext uri="{FF2B5EF4-FFF2-40B4-BE49-F238E27FC236}">
                    <a16:creationId xmlns:a16="http://schemas.microsoft.com/office/drawing/2014/main" id="{9B6791A0-A3D5-DF1B-4CBC-2F22B48AFBD9}"/>
                  </a:ext>
                </a:extLst>
              </p:cNvPr>
              <p:cNvSpPr/>
              <p:nvPr/>
            </p:nvSpPr>
            <p:spPr>
              <a:xfrm>
                <a:off x="9646847" y="872111"/>
                <a:ext cx="228848" cy="122049"/>
              </a:xfrm>
              <a:custGeom>
                <a:avLst/>
                <a:gdLst>
                  <a:gd name="csX0" fmla="*/ 93948 w 228848"/>
                  <a:gd name="csY0" fmla="*/ 20370 h 122049"/>
                  <a:gd name="csX1" fmla="*/ 58618 w 228848"/>
                  <a:gd name="csY1" fmla="*/ 20370 h 122049"/>
                  <a:gd name="csX2" fmla="*/ 58618 w 228848"/>
                  <a:gd name="csY2" fmla="*/ 122049 h 122049"/>
                  <a:gd name="csX3" fmla="*/ 34854 w 228848"/>
                  <a:gd name="csY3" fmla="*/ 122049 h 122049"/>
                  <a:gd name="csX4" fmla="*/ 34854 w 228848"/>
                  <a:gd name="csY4" fmla="*/ 20370 h 122049"/>
                  <a:gd name="csX5" fmla="*/ 0 w 228848"/>
                  <a:gd name="csY5" fmla="*/ 20370 h 122049"/>
                  <a:gd name="csX6" fmla="*/ 0 w 228848"/>
                  <a:gd name="csY6" fmla="*/ 0 h 122049"/>
                  <a:gd name="csX7" fmla="*/ 93948 w 228848"/>
                  <a:gd name="csY7" fmla="*/ 0 h 122049"/>
                  <a:gd name="csX8" fmla="*/ 93948 w 228848"/>
                  <a:gd name="csY8" fmla="*/ 20370 h 122049"/>
                  <a:gd name="csX9" fmla="*/ 138545 w 228848"/>
                  <a:gd name="csY9" fmla="*/ 0 h 122049"/>
                  <a:gd name="csX10" fmla="*/ 168171 w 228848"/>
                  <a:gd name="csY10" fmla="*/ 88519 h 122049"/>
                  <a:gd name="csX11" fmla="*/ 197639 w 228848"/>
                  <a:gd name="csY11" fmla="*/ 0 h 122049"/>
                  <a:gd name="csX12" fmla="*/ 228849 w 228848"/>
                  <a:gd name="csY12" fmla="*/ 0 h 122049"/>
                  <a:gd name="csX13" fmla="*/ 228849 w 228848"/>
                  <a:gd name="csY13" fmla="*/ 122049 h 122049"/>
                  <a:gd name="csX14" fmla="*/ 205005 w 228848"/>
                  <a:gd name="csY14" fmla="*/ 122049 h 122049"/>
                  <a:gd name="csX15" fmla="*/ 205005 w 228848"/>
                  <a:gd name="csY15" fmla="*/ 88687 h 122049"/>
                  <a:gd name="csX16" fmla="*/ 207382 w 228848"/>
                  <a:gd name="csY16" fmla="*/ 31099 h 122049"/>
                  <a:gd name="csX17" fmla="*/ 176251 w 228848"/>
                  <a:gd name="csY17" fmla="*/ 122049 h 122049"/>
                  <a:gd name="csX18" fmla="*/ 159933 w 228848"/>
                  <a:gd name="csY18" fmla="*/ 122049 h 122049"/>
                  <a:gd name="csX19" fmla="*/ 128881 w 228848"/>
                  <a:gd name="csY19" fmla="*/ 31183 h 122049"/>
                  <a:gd name="csX20" fmla="*/ 131257 w 228848"/>
                  <a:gd name="csY20" fmla="*/ 88687 h 122049"/>
                  <a:gd name="csX21" fmla="*/ 131257 w 228848"/>
                  <a:gd name="csY21" fmla="*/ 122049 h 122049"/>
                  <a:gd name="csX22" fmla="*/ 107493 w 228848"/>
                  <a:gd name="csY22" fmla="*/ 122049 h 122049"/>
                  <a:gd name="csX23" fmla="*/ 107493 w 228848"/>
                  <a:gd name="csY23" fmla="*/ 0 h 122049"/>
                  <a:gd name="csX24" fmla="*/ 138545 w 228848"/>
                  <a:gd name="csY24" fmla="*/ 0 h 1220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228848" h="122049">
                    <a:moveTo>
                      <a:pt x="93948" y="20370"/>
                    </a:moveTo>
                    <a:lnTo>
                      <a:pt x="58618" y="20370"/>
                    </a:lnTo>
                    <a:lnTo>
                      <a:pt x="58618" y="122049"/>
                    </a:lnTo>
                    <a:lnTo>
                      <a:pt x="34854" y="122049"/>
                    </a:lnTo>
                    <a:lnTo>
                      <a:pt x="34854" y="20370"/>
                    </a:lnTo>
                    <a:lnTo>
                      <a:pt x="0" y="20370"/>
                    </a:lnTo>
                    <a:lnTo>
                      <a:pt x="0" y="0"/>
                    </a:lnTo>
                    <a:lnTo>
                      <a:pt x="93948" y="0"/>
                    </a:lnTo>
                    <a:lnTo>
                      <a:pt x="93948" y="20370"/>
                    </a:lnTo>
                    <a:close/>
                    <a:moveTo>
                      <a:pt x="138545" y="0"/>
                    </a:moveTo>
                    <a:lnTo>
                      <a:pt x="168171" y="88519"/>
                    </a:lnTo>
                    <a:lnTo>
                      <a:pt x="197639" y="0"/>
                    </a:lnTo>
                    <a:lnTo>
                      <a:pt x="228849" y="0"/>
                    </a:lnTo>
                    <a:lnTo>
                      <a:pt x="228849" y="122049"/>
                    </a:lnTo>
                    <a:lnTo>
                      <a:pt x="205005" y="122049"/>
                    </a:lnTo>
                    <a:lnTo>
                      <a:pt x="205005" y="88687"/>
                    </a:lnTo>
                    <a:lnTo>
                      <a:pt x="207382" y="31099"/>
                    </a:lnTo>
                    <a:lnTo>
                      <a:pt x="176251" y="122049"/>
                    </a:lnTo>
                    <a:lnTo>
                      <a:pt x="159933" y="122049"/>
                    </a:lnTo>
                    <a:lnTo>
                      <a:pt x="128881" y="31183"/>
                    </a:lnTo>
                    <a:lnTo>
                      <a:pt x="131257" y="88687"/>
                    </a:lnTo>
                    <a:lnTo>
                      <a:pt x="131257" y="122049"/>
                    </a:lnTo>
                    <a:lnTo>
                      <a:pt x="107493" y="122049"/>
                    </a:lnTo>
                    <a:lnTo>
                      <a:pt x="107493" y="0"/>
                    </a:lnTo>
                    <a:lnTo>
                      <a:pt x="138545" y="0"/>
                    </a:lnTo>
                    <a:close/>
                  </a:path>
                </a:pathLst>
              </a:custGeom>
              <a:solidFill>
                <a:srgbClr val="2A3077"/>
              </a:solidFill>
              <a:ln w="21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0" name="Free-form: Shape 49">
                <a:extLst>
                  <a:ext uri="{FF2B5EF4-FFF2-40B4-BE49-F238E27FC236}">
                    <a16:creationId xmlns:a16="http://schemas.microsoft.com/office/drawing/2014/main" id="{2F2C451F-1161-AB35-28AD-02D6A60C6F2B}"/>
                  </a:ext>
                </a:extLst>
              </p:cNvPr>
              <p:cNvSpPr/>
              <p:nvPr/>
            </p:nvSpPr>
            <p:spPr>
              <a:xfrm>
                <a:off x="5176669" y="1901903"/>
                <a:ext cx="5591537" cy="266983"/>
              </a:xfrm>
              <a:custGeom>
                <a:avLst/>
                <a:gdLst>
                  <a:gd name="csX0" fmla="*/ 212088 w 5591537"/>
                  <a:gd name="csY0" fmla="*/ 46936 h 266983"/>
                  <a:gd name="csX1" fmla="*/ 132331 w 5591537"/>
                  <a:gd name="csY1" fmla="*/ 46936 h 266983"/>
                  <a:gd name="csX2" fmla="*/ 132331 w 5591537"/>
                  <a:gd name="csY2" fmla="*/ 263414 h 266983"/>
                  <a:gd name="csX3" fmla="*/ 78684 w 5591537"/>
                  <a:gd name="csY3" fmla="*/ 263414 h 266983"/>
                  <a:gd name="csX4" fmla="*/ 78684 w 5591537"/>
                  <a:gd name="csY4" fmla="*/ 46936 h 266983"/>
                  <a:gd name="csX5" fmla="*/ 0 w 5591537"/>
                  <a:gd name="csY5" fmla="*/ 46936 h 266983"/>
                  <a:gd name="csX6" fmla="*/ 0 w 5591537"/>
                  <a:gd name="csY6" fmla="*/ 3569 h 266983"/>
                  <a:gd name="csX7" fmla="*/ 212088 w 5591537"/>
                  <a:gd name="csY7" fmla="*/ 3569 h 266983"/>
                  <a:gd name="csX8" fmla="*/ 212088 w 5591537"/>
                  <a:gd name="csY8" fmla="*/ 46936 h 266983"/>
                  <a:gd name="csX9" fmla="*/ 483260 w 5591537"/>
                  <a:gd name="csY9" fmla="*/ 168292 h 266983"/>
                  <a:gd name="csX10" fmla="*/ 440520 w 5591537"/>
                  <a:gd name="csY10" fmla="*/ 168292 h 266983"/>
                  <a:gd name="csX11" fmla="*/ 440520 w 5591537"/>
                  <a:gd name="csY11" fmla="*/ 263414 h 266983"/>
                  <a:gd name="csX12" fmla="*/ 386873 w 5591537"/>
                  <a:gd name="csY12" fmla="*/ 263414 h 266983"/>
                  <a:gd name="csX13" fmla="*/ 386873 w 5591537"/>
                  <a:gd name="csY13" fmla="*/ 3569 h 266983"/>
                  <a:gd name="csX14" fmla="*/ 483618 w 5591537"/>
                  <a:gd name="csY14" fmla="*/ 3569 h 266983"/>
                  <a:gd name="csX15" fmla="*/ 524032 w 5591537"/>
                  <a:gd name="csY15" fmla="*/ 8656 h 266983"/>
                  <a:gd name="csX16" fmla="*/ 554254 w 5591537"/>
                  <a:gd name="csY16" fmla="*/ 23647 h 266983"/>
                  <a:gd name="csX17" fmla="*/ 573209 w 5591537"/>
                  <a:gd name="csY17" fmla="*/ 48185 h 266983"/>
                  <a:gd name="csX18" fmla="*/ 579826 w 5591537"/>
                  <a:gd name="csY18" fmla="*/ 82094 h 266983"/>
                  <a:gd name="csX19" fmla="*/ 576607 w 5591537"/>
                  <a:gd name="csY19" fmla="*/ 107703 h 266983"/>
                  <a:gd name="csX20" fmla="*/ 567308 w 5591537"/>
                  <a:gd name="csY20" fmla="*/ 127870 h 266983"/>
                  <a:gd name="csX21" fmla="*/ 552644 w 5591537"/>
                  <a:gd name="csY21" fmla="*/ 143307 h 266983"/>
                  <a:gd name="csX22" fmla="*/ 533331 w 5591537"/>
                  <a:gd name="csY22" fmla="*/ 154729 h 266983"/>
                  <a:gd name="csX23" fmla="*/ 589662 w 5591537"/>
                  <a:gd name="csY23" fmla="*/ 260915 h 266983"/>
                  <a:gd name="csX24" fmla="*/ 589662 w 5591537"/>
                  <a:gd name="csY24" fmla="*/ 263414 h 266983"/>
                  <a:gd name="csX25" fmla="*/ 532079 w 5591537"/>
                  <a:gd name="csY25" fmla="*/ 263414 h 266983"/>
                  <a:gd name="csX26" fmla="*/ 483260 w 5591537"/>
                  <a:gd name="csY26" fmla="*/ 168292 h 266983"/>
                  <a:gd name="csX27" fmla="*/ 440520 w 5591537"/>
                  <a:gd name="csY27" fmla="*/ 124925 h 266983"/>
                  <a:gd name="csX28" fmla="*/ 483796 w 5591537"/>
                  <a:gd name="csY28" fmla="*/ 124925 h 266983"/>
                  <a:gd name="csX29" fmla="*/ 502305 w 5591537"/>
                  <a:gd name="csY29" fmla="*/ 122159 h 266983"/>
                  <a:gd name="csX30" fmla="*/ 515538 w 5591537"/>
                  <a:gd name="csY30" fmla="*/ 114307 h 266983"/>
                  <a:gd name="csX31" fmla="*/ 523496 w 5591537"/>
                  <a:gd name="csY31" fmla="*/ 102171 h 266983"/>
                  <a:gd name="csX32" fmla="*/ 526178 w 5591537"/>
                  <a:gd name="csY32" fmla="*/ 86377 h 266983"/>
                  <a:gd name="csX33" fmla="*/ 515717 w 5591537"/>
                  <a:gd name="csY33" fmla="*/ 57466 h 266983"/>
                  <a:gd name="csX34" fmla="*/ 483618 w 5591537"/>
                  <a:gd name="csY34" fmla="*/ 46936 h 266983"/>
                  <a:gd name="csX35" fmla="*/ 440520 w 5591537"/>
                  <a:gd name="csY35" fmla="*/ 46936 h 266983"/>
                  <a:gd name="csX36" fmla="*/ 440520 w 5591537"/>
                  <a:gd name="csY36" fmla="*/ 124925 h 266983"/>
                  <a:gd name="csX37" fmla="*/ 911799 w 5591537"/>
                  <a:gd name="csY37" fmla="*/ 209874 h 266983"/>
                  <a:gd name="csX38" fmla="*/ 817736 w 5591537"/>
                  <a:gd name="csY38" fmla="*/ 209874 h 266983"/>
                  <a:gd name="csX39" fmla="*/ 799854 w 5591537"/>
                  <a:gd name="csY39" fmla="*/ 263414 h 266983"/>
                  <a:gd name="csX40" fmla="*/ 742808 w 5591537"/>
                  <a:gd name="csY40" fmla="*/ 263414 h 266983"/>
                  <a:gd name="csX41" fmla="*/ 839732 w 5591537"/>
                  <a:gd name="csY41" fmla="*/ 3569 h 266983"/>
                  <a:gd name="csX42" fmla="*/ 889446 w 5591537"/>
                  <a:gd name="csY42" fmla="*/ 3569 h 266983"/>
                  <a:gd name="csX43" fmla="*/ 986906 w 5591537"/>
                  <a:gd name="csY43" fmla="*/ 263414 h 266983"/>
                  <a:gd name="csX44" fmla="*/ 929860 w 5591537"/>
                  <a:gd name="csY44" fmla="*/ 263414 h 266983"/>
                  <a:gd name="csX45" fmla="*/ 911799 w 5591537"/>
                  <a:gd name="csY45" fmla="*/ 209874 h 266983"/>
                  <a:gd name="csX46" fmla="*/ 832221 w 5591537"/>
                  <a:gd name="csY46" fmla="*/ 166508 h 266983"/>
                  <a:gd name="csX47" fmla="*/ 897314 w 5591537"/>
                  <a:gd name="csY47" fmla="*/ 166508 h 266983"/>
                  <a:gd name="csX48" fmla="*/ 864589 w 5591537"/>
                  <a:gd name="csY48" fmla="*/ 69244 h 266983"/>
                  <a:gd name="csX49" fmla="*/ 832221 w 5591537"/>
                  <a:gd name="csY49" fmla="*/ 166508 h 266983"/>
                  <a:gd name="csX50" fmla="*/ 1237871 w 5591537"/>
                  <a:gd name="csY50" fmla="*/ 198988 h 266983"/>
                  <a:gd name="csX51" fmla="*/ 1296883 w 5591537"/>
                  <a:gd name="csY51" fmla="*/ 3569 h 266983"/>
                  <a:gd name="csX52" fmla="*/ 1356611 w 5591537"/>
                  <a:gd name="csY52" fmla="*/ 3569 h 266983"/>
                  <a:gd name="csX53" fmla="*/ 1265946 w 5591537"/>
                  <a:gd name="csY53" fmla="*/ 263414 h 266983"/>
                  <a:gd name="csX54" fmla="*/ 1209974 w 5591537"/>
                  <a:gd name="csY54" fmla="*/ 263414 h 266983"/>
                  <a:gd name="csX55" fmla="*/ 1119667 w 5591537"/>
                  <a:gd name="csY55" fmla="*/ 3569 h 266983"/>
                  <a:gd name="csX56" fmla="*/ 1179216 w 5591537"/>
                  <a:gd name="csY56" fmla="*/ 3569 h 266983"/>
                  <a:gd name="csX57" fmla="*/ 1237871 w 5591537"/>
                  <a:gd name="csY57" fmla="*/ 198988 h 266983"/>
                  <a:gd name="csX58" fmla="*/ 1681968 w 5591537"/>
                  <a:gd name="csY58" fmla="*/ 150803 h 266983"/>
                  <a:gd name="csX59" fmla="*/ 1578964 w 5591537"/>
                  <a:gd name="csY59" fmla="*/ 150803 h 266983"/>
                  <a:gd name="csX60" fmla="*/ 1578964 w 5591537"/>
                  <a:gd name="csY60" fmla="*/ 220404 h 266983"/>
                  <a:gd name="csX61" fmla="*/ 1699850 w 5591537"/>
                  <a:gd name="csY61" fmla="*/ 220404 h 266983"/>
                  <a:gd name="csX62" fmla="*/ 1699850 w 5591537"/>
                  <a:gd name="csY62" fmla="*/ 263414 h 266983"/>
                  <a:gd name="csX63" fmla="*/ 1525316 w 5591537"/>
                  <a:gd name="csY63" fmla="*/ 263414 h 266983"/>
                  <a:gd name="csX64" fmla="*/ 1525316 w 5591537"/>
                  <a:gd name="csY64" fmla="*/ 3569 h 266983"/>
                  <a:gd name="csX65" fmla="*/ 1699493 w 5591537"/>
                  <a:gd name="csY65" fmla="*/ 3569 h 266983"/>
                  <a:gd name="csX66" fmla="*/ 1699493 w 5591537"/>
                  <a:gd name="csY66" fmla="*/ 46936 h 266983"/>
                  <a:gd name="csX67" fmla="*/ 1578964 w 5591537"/>
                  <a:gd name="csY67" fmla="*/ 46936 h 266983"/>
                  <a:gd name="csX68" fmla="*/ 1578964 w 5591537"/>
                  <a:gd name="csY68" fmla="*/ 108863 h 266983"/>
                  <a:gd name="csX69" fmla="*/ 1681968 w 5591537"/>
                  <a:gd name="csY69" fmla="*/ 108863 h 266983"/>
                  <a:gd name="csX70" fmla="*/ 1681968 w 5591537"/>
                  <a:gd name="csY70" fmla="*/ 150803 h 266983"/>
                  <a:gd name="csX71" fmla="*/ 1929177 w 5591537"/>
                  <a:gd name="csY71" fmla="*/ 220404 h 266983"/>
                  <a:gd name="csX72" fmla="*/ 2043089 w 5591537"/>
                  <a:gd name="csY72" fmla="*/ 220404 h 266983"/>
                  <a:gd name="csX73" fmla="*/ 2043089 w 5591537"/>
                  <a:gd name="csY73" fmla="*/ 263414 h 266983"/>
                  <a:gd name="csX74" fmla="*/ 1875529 w 5591537"/>
                  <a:gd name="csY74" fmla="*/ 263414 h 266983"/>
                  <a:gd name="csX75" fmla="*/ 1875529 w 5591537"/>
                  <a:gd name="csY75" fmla="*/ 3569 h 266983"/>
                  <a:gd name="csX76" fmla="*/ 1929177 w 5591537"/>
                  <a:gd name="csY76" fmla="*/ 3569 h 266983"/>
                  <a:gd name="csX77" fmla="*/ 1929177 w 5591537"/>
                  <a:gd name="csY77" fmla="*/ 220404 h 266983"/>
                  <a:gd name="csX78" fmla="*/ 2510505 w 5591537"/>
                  <a:gd name="csY78" fmla="*/ 263414 h 266983"/>
                  <a:gd name="csX79" fmla="*/ 2456857 w 5591537"/>
                  <a:gd name="csY79" fmla="*/ 263414 h 266983"/>
                  <a:gd name="csX80" fmla="*/ 2456857 w 5591537"/>
                  <a:gd name="csY80" fmla="*/ 3569 h 266983"/>
                  <a:gd name="csX81" fmla="*/ 2510505 w 5591537"/>
                  <a:gd name="csY81" fmla="*/ 3569 h 266983"/>
                  <a:gd name="csX82" fmla="*/ 2510505 w 5591537"/>
                  <a:gd name="csY82" fmla="*/ 263414 h 266983"/>
                  <a:gd name="csX83" fmla="*/ 2916155 w 5591537"/>
                  <a:gd name="csY83" fmla="*/ 263414 h 266983"/>
                  <a:gd name="csX84" fmla="*/ 2862507 w 5591537"/>
                  <a:gd name="csY84" fmla="*/ 263414 h 266983"/>
                  <a:gd name="csX85" fmla="*/ 2758072 w 5591537"/>
                  <a:gd name="csY85" fmla="*/ 92445 h 266983"/>
                  <a:gd name="csX86" fmla="*/ 2758072 w 5591537"/>
                  <a:gd name="csY86" fmla="*/ 263414 h 266983"/>
                  <a:gd name="csX87" fmla="*/ 2704424 w 5591537"/>
                  <a:gd name="csY87" fmla="*/ 263414 h 266983"/>
                  <a:gd name="csX88" fmla="*/ 2704424 w 5591537"/>
                  <a:gd name="csY88" fmla="*/ 3569 h 266983"/>
                  <a:gd name="csX89" fmla="*/ 2758072 w 5591537"/>
                  <a:gd name="csY89" fmla="*/ 3569 h 266983"/>
                  <a:gd name="csX90" fmla="*/ 2862685 w 5591537"/>
                  <a:gd name="csY90" fmla="*/ 174895 h 266983"/>
                  <a:gd name="csX91" fmla="*/ 2862685 w 5591537"/>
                  <a:gd name="csY91" fmla="*/ 3569 h 266983"/>
                  <a:gd name="csX92" fmla="*/ 2916155 w 5591537"/>
                  <a:gd name="csY92" fmla="*/ 3569 h 266983"/>
                  <a:gd name="csX93" fmla="*/ 2916155 w 5591537"/>
                  <a:gd name="csY93" fmla="*/ 263414 h 266983"/>
                  <a:gd name="csX94" fmla="*/ 3242226 w 5591537"/>
                  <a:gd name="csY94" fmla="*/ 195240 h 266983"/>
                  <a:gd name="csX95" fmla="*/ 3240259 w 5591537"/>
                  <a:gd name="csY95" fmla="*/ 183015 h 266983"/>
                  <a:gd name="csX96" fmla="*/ 3232659 w 5591537"/>
                  <a:gd name="csY96" fmla="*/ 172932 h 266983"/>
                  <a:gd name="csX97" fmla="*/ 3217101 w 5591537"/>
                  <a:gd name="csY97" fmla="*/ 163831 h 266983"/>
                  <a:gd name="csX98" fmla="*/ 3191439 w 5591537"/>
                  <a:gd name="csY98" fmla="*/ 154372 h 266983"/>
                  <a:gd name="csX99" fmla="*/ 3157731 w 5591537"/>
                  <a:gd name="csY99" fmla="*/ 141523 h 266983"/>
                  <a:gd name="csX100" fmla="*/ 3130013 w 5591537"/>
                  <a:gd name="csY100" fmla="*/ 124658 h 266983"/>
                  <a:gd name="csX101" fmla="*/ 3111236 w 5591537"/>
                  <a:gd name="csY101" fmla="*/ 102260 h 266983"/>
                  <a:gd name="csX102" fmla="*/ 3104351 w 5591537"/>
                  <a:gd name="csY102" fmla="*/ 72635 h 266983"/>
                  <a:gd name="csX103" fmla="*/ 3111415 w 5591537"/>
                  <a:gd name="csY103" fmla="*/ 42921 h 266983"/>
                  <a:gd name="csX104" fmla="*/ 3131265 w 5591537"/>
                  <a:gd name="csY104" fmla="*/ 19988 h 266983"/>
                  <a:gd name="csX105" fmla="*/ 3161665 w 5591537"/>
                  <a:gd name="csY105" fmla="*/ 5265 h 266983"/>
                  <a:gd name="csX106" fmla="*/ 3200381 w 5591537"/>
                  <a:gd name="csY106" fmla="*/ 0 h 266983"/>
                  <a:gd name="csX107" fmla="*/ 3239723 w 5591537"/>
                  <a:gd name="csY107" fmla="*/ 5979 h 266983"/>
                  <a:gd name="csX108" fmla="*/ 3269944 w 5591537"/>
                  <a:gd name="csY108" fmla="*/ 22665 h 266983"/>
                  <a:gd name="csX109" fmla="*/ 3289258 w 5591537"/>
                  <a:gd name="csY109" fmla="*/ 48096 h 266983"/>
                  <a:gd name="csX110" fmla="*/ 3296053 w 5591537"/>
                  <a:gd name="csY110" fmla="*/ 80309 h 266983"/>
                  <a:gd name="csX111" fmla="*/ 3242405 w 5591537"/>
                  <a:gd name="csY111" fmla="*/ 80309 h 266983"/>
                  <a:gd name="csX112" fmla="*/ 3239812 w 5591537"/>
                  <a:gd name="csY112" fmla="*/ 65140 h 266983"/>
                  <a:gd name="csX113" fmla="*/ 3231854 w 5591537"/>
                  <a:gd name="csY113" fmla="*/ 53182 h 266983"/>
                  <a:gd name="csX114" fmla="*/ 3218442 w 5591537"/>
                  <a:gd name="csY114" fmla="*/ 45419 h 266983"/>
                  <a:gd name="csX115" fmla="*/ 3199487 w 5591537"/>
                  <a:gd name="csY115" fmla="*/ 42653 h 266983"/>
                  <a:gd name="csX116" fmla="*/ 3181157 w 5591537"/>
                  <a:gd name="csY116" fmla="*/ 44973 h 266983"/>
                  <a:gd name="csX117" fmla="*/ 3168282 w 5591537"/>
                  <a:gd name="csY117" fmla="*/ 51398 h 266983"/>
                  <a:gd name="csX118" fmla="*/ 3160592 w 5591537"/>
                  <a:gd name="csY118" fmla="*/ 61035 h 266983"/>
                  <a:gd name="csX119" fmla="*/ 3157999 w 5591537"/>
                  <a:gd name="csY119" fmla="*/ 72814 h 266983"/>
                  <a:gd name="csX120" fmla="*/ 3171143 w 5591537"/>
                  <a:gd name="csY120" fmla="*/ 94319 h 266983"/>
                  <a:gd name="csX121" fmla="*/ 3209680 w 5591537"/>
                  <a:gd name="csY121" fmla="*/ 110470 h 266983"/>
                  <a:gd name="csX122" fmla="*/ 3247144 w 5591537"/>
                  <a:gd name="csY122" fmla="*/ 125104 h 266983"/>
                  <a:gd name="csX123" fmla="*/ 3274147 w 5591537"/>
                  <a:gd name="csY123" fmla="*/ 143307 h 266983"/>
                  <a:gd name="csX124" fmla="*/ 3290509 w 5591537"/>
                  <a:gd name="csY124" fmla="*/ 166151 h 266983"/>
                  <a:gd name="csX125" fmla="*/ 3296053 w 5591537"/>
                  <a:gd name="csY125" fmla="*/ 194883 h 266983"/>
                  <a:gd name="csX126" fmla="*/ 3289347 w 5591537"/>
                  <a:gd name="csY126" fmla="*/ 225401 h 266983"/>
                  <a:gd name="csX127" fmla="*/ 3270302 w 5591537"/>
                  <a:gd name="csY127" fmla="*/ 247977 h 266983"/>
                  <a:gd name="csX128" fmla="*/ 3240527 w 5591537"/>
                  <a:gd name="csY128" fmla="*/ 262075 h 266983"/>
                  <a:gd name="csX129" fmla="*/ 3201633 w 5591537"/>
                  <a:gd name="csY129" fmla="*/ 266983 h 266983"/>
                  <a:gd name="csX130" fmla="*/ 3175882 w 5591537"/>
                  <a:gd name="csY130" fmla="*/ 264752 h 266983"/>
                  <a:gd name="csX131" fmla="*/ 3151293 w 5591537"/>
                  <a:gd name="csY131" fmla="*/ 257881 h 266983"/>
                  <a:gd name="csX132" fmla="*/ 3129566 w 5591537"/>
                  <a:gd name="csY132" fmla="*/ 246281 h 266983"/>
                  <a:gd name="csX133" fmla="*/ 3112130 w 5591537"/>
                  <a:gd name="csY133" fmla="*/ 229863 h 266983"/>
                  <a:gd name="csX134" fmla="*/ 3100506 w 5591537"/>
                  <a:gd name="csY134" fmla="*/ 208357 h 266983"/>
                  <a:gd name="csX135" fmla="*/ 3096304 w 5591537"/>
                  <a:gd name="csY135" fmla="*/ 181677 h 266983"/>
                  <a:gd name="csX136" fmla="*/ 3150131 w 5591537"/>
                  <a:gd name="csY136" fmla="*/ 181677 h 266983"/>
                  <a:gd name="csX137" fmla="*/ 3153886 w 5591537"/>
                  <a:gd name="csY137" fmla="*/ 201665 h 266983"/>
                  <a:gd name="csX138" fmla="*/ 3164347 w 5591537"/>
                  <a:gd name="csY138" fmla="*/ 214961 h 266983"/>
                  <a:gd name="csX139" fmla="*/ 3180531 w 5591537"/>
                  <a:gd name="csY139" fmla="*/ 222367 h 266983"/>
                  <a:gd name="csX140" fmla="*/ 3201633 w 5591537"/>
                  <a:gd name="csY140" fmla="*/ 224687 h 266983"/>
                  <a:gd name="csX141" fmla="*/ 3219694 w 5591537"/>
                  <a:gd name="csY141" fmla="*/ 222456 h 266983"/>
                  <a:gd name="csX142" fmla="*/ 3232391 w 5591537"/>
                  <a:gd name="csY142" fmla="*/ 216299 h 266983"/>
                  <a:gd name="csX143" fmla="*/ 3239812 w 5591537"/>
                  <a:gd name="csY143" fmla="*/ 206930 h 266983"/>
                  <a:gd name="csX144" fmla="*/ 3242226 w 5591537"/>
                  <a:gd name="csY144" fmla="*/ 195240 h 266983"/>
                  <a:gd name="csX145" fmla="*/ 3673626 w 5591537"/>
                  <a:gd name="csY145" fmla="*/ 3569 h 266983"/>
                  <a:gd name="csX146" fmla="*/ 3673626 w 5591537"/>
                  <a:gd name="csY146" fmla="*/ 175074 h 266983"/>
                  <a:gd name="csX147" fmla="*/ 3666116 w 5591537"/>
                  <a:gd name="csY147" fmla="*/ 214782 h 266983"/>
                  <a:gd name="csX148" fmla="*/ 3645372 w 5591537"/>
                  <a:gd name="csY148" fmla="*/ 243604 h 266983"/>
                  <a:gd name="csX149" fmla="*/ 3613809 w 5591537"/>
                  <a:gd name="csY149" fmla="*/ 261094 h 266983"/>
                  <a:gd name="csX150" fmla="*/ 3573841 w 5591537"/>
                  <a:gd name="csY150" fmla="*/ 266983 h 266983"/>
                  <a:gd name="csX151" fmla="*/ 3533695 w 5591537"/>
                  <a:gd name="csY151" fmla="*/ 261094 h 266983"/>
                  <a:gd name="csX152" fmla="*/ 3502132 w 5591537"/>
                  <a:gd name="csY152" fmla="*/ 243604 h 266983"/>
                  <a:gd name="csX153" fmla="*/ 3481478 w 5591537"/>
                  <a:gd name="csY153" fmla="*/ 214782 h 266983"/>
                  <a:gd name="csX154" fmla="*/ 3474056 w 5591537"/>
                  <a:gd name="csY154" fmla="*/ 175074 h 266983"/>
                  <a:gd name="csX155" fmla="*/ 3474056 w 5591537"/>
                  <a:gd name="csY155" fmla="*/ 3569 h 266983"/>
                  <a:gd name="csX156" fmla="*/ 3527704 w 5591537"/>
                  <a:gd name="csY156" fmla="*/ 3569 h 266983"/>
                  <a:gd name="csX157" fmla="*/ 3527704 w 5591537"/>
                  <a:gd name="csY157" fmla="*/ 175074 h 266983"/>
                  <a:gd name="csX158" fmla="*/ 3539954 w 5591537"/>
                  <a:gd name="csY158" fmla="*/ 212284 h 266983"/>
                  <a:gd name="csX159" fmla="*/ 3573841 w 5591537"/>
                  <a:gd name="csY159" fmla="*/ 223973 h 266983"/>
                  <a:gd name="csX160" fmla="*/ 3607729 w 5591537"/>
                  <a:gd name="csY160" fmla="*/ 212284 h 266983"/>
                  <a:gd name="csX161" fmla="*/ 3619800 w 5591537"/>
                  <a:gd name="csY161" fmla="*/ 175074 h 266983"/>
                  <a:gd name="csX162" fmla="*/ 3619800 w 5591537"/>
                  <a:gd name="csY162" fmla="*/ 3569 h 266983"/>
                  <a:gd name="csX163" fmla="*/ 3673626 w 5591537"/>
                  <a:gd name="csY163" fmla="*/ 3569 h 266983"/>
                  <a:gd name="csX164" fmla="*/ 3958211 w 5591537"/>
                  <a:gd name="csY164" fmla="*/ 168292 h 266983"/>
                  <a:gd name="csX165" fmla="*/ 3915471 w 5591537"/>
                  <a:gd name="csY165" fmla="*/ 168292 h 266983"/>
                  <a:gd name="csX166" fmla="*/ 3915471 w 5591537"/>
                  <a:gd name="csY166" fmla="*/ 263414 h 266983"/>
                  <a:gd name="csX167" fmla="*/ 3861823 w 5591537"/>
                  <a:gd name="csY167" fmla="*/ 263414 h 266983"/>
                  <a:gd name="csX168" fmla="*/ 3861823 w 5591537"/>
                  <a:gd name="csY168" fmla="*/ 3569 h 266983"/>
                  <a:gd name="csX169" fmla="*/ 3958568 w 5591537"/>
                  <a:gd name="csY169" fmla="*/ 3569 h 266983"/>
                  <a:gd name="csX170" fmla="*/ 3998983 w 5591537"/>
                  <a:gd name="csY170" fmla="*/ 8656 h 266983"/>
                  <a:gd name="csX171" fmla="*/ 4029204 w 5591537"/>
                  <a:gd name="csY171" fmla="*/ 23647 h 266983"/>
                  <a:gd name="csX172" fmla="*/ 4048160 w 5591537"/>
                  <a:gd name="csY172" fmla="*/ 48185 h 266983"/>
                  <a:gd name="csX173" fmla="*/ 4054777 w 5591537"/>
                  <a:gd name="csY173" fmla="*/ 82094 h 266983"/>
                  <a:gd name="csX174" fmla="*/ 4051558 w 5591537"/>
                  <a:gd name="csY174" fmla="*/ 107703 h 266983"/>
                  <a:gd name="csX175" fmla="*/ 4042259 w 5591537"/>
                  <a:gd name="csY175" fmla="*/ 127870 h 266983"/>
                  <a:gd name="csX176" fmla="*/ 4027595 w 5591537"/>
                  <a:gd name="csY176" fmla="*/ 143307 h 266983"/>
                  <a:gd name="csX177" fmla="*/ 4008282 w 5591537"/>
                  <a:gd name="csY177" fmla="*/ 154729 h 266983"/>
                  <a:gd name="csX178" fmla="*/ 4064612 w 5591537"/>
                  <a:gd name="csY178" fmla="*/ 260915 h 266983"/>
                  <a:gd name="csX179" fmla="*/ 4064612 w 5591537"/>
                  <a:gd name="csY179" fmla="*/ 263414 h 266983"/>
                  <a:gd name="csX180" fmla="*/ 4007030 w 5591537"/>
                  <a:gd name="csY180" fmla="*/ 263414 h 266983"/>
                  <a:gd name="csX181" fmla="*/ 3958211 w 5591537"/>
                  <a:gd name="csY181" fmla="*/ 168292 h 266983"/>
                  <a:gd name="csX182" fmla="*/ 3915471 w 5591537"/>
                  <a:gd name="csY182" fmla="*/ 124925 h 266983"/>
                  <a:gd name="csX183" fmla="*/ 3958747 w 5591537"/>
                  <a:gd name="csY183" fmla="*/ 124925 h 266983"/>
                  <a:gd name="csX184" fmla="*/ 3977256 w 5591537"/>
                  <a:gd name="csY184" fmla="*/ 122159 h 266983"/>
                  <a:gd name="csX185" fmla="*/ 3990489 w 5591537"/>
                  <a:gd name="csY185" fmla="*/ 114307 h 266983"/>
                  <a:gd name="csX186" fmla="*/ 3998446 w 5591537"/>
                  <a:gd name="csY186" fmla="*/ 102171 h 266983"/>
                  <a:gd name="csX187" fmla="*/ 4001129 w 5591537"/>
                  <a:gd name="csY187" fmla="*/ 86377 h 266983"/>
                  <a:gd name="csX188" fmla="*/ 3990668 w 5591537"/>
                  <a:gd name="csY188" fmla="*/ 57466 h 266983"/>
                  <a:gd name="csX189" fmla="*/ 3958568 w 5591537"/>
                  <a:gd name="csY189" fmla="*/ 46936 h 266983"/>
                  <a:gd name="csX190" fmla="*/ 3915471 w 5591537"/>
                  <a:gd name="csY190" fmla="*/ 46936 h 266983"/>
                  <a:gd name="csX191" fmla="*/ 3915471 w 5591537"/>
                  <a:gd name="csY191" fmla="*/ 124925 h 266983"/>
                  <a:gd name="csX192" fmla="*/ 4386750 w 5591537"/>
                  <a:gd name="csY192" fmla="*/ 209874 h 266983"/>
                  <a:gd name="csX193" fmla="*/ 4292687 w 5591537"/>
                  <a:gd name="csY193" fmla="*/ 209874 h 266983"/>
                  <a:gd name="csX194" fmla="*/ 4274804 w 5591537"/>
                  <a:gd name="csY194" fmla="*/ 263414 h 266983"/>
                  <a:gd name="csX195" fmla="*/ 4217759 w 5591537"/>
                  <a:gd name="csY195" fmla="*/ 263414 h 266983"/>
                  <a:gd name="csX196" fmla="*/ 4314683 w 5591537"/>
                  <a:gd name="csY196" fmla="*/ 3569 h 266983"/>
                  <a:gd name="csX197" fmla="*/ 4364396 w 5591537"/>
                  <a:gd name="csY197" fmla="*/ 3569 h 266983"/>
                  <a:gd name="csX198" fmla="*/ 4461857 w 5591537"/>
                  <a:gd name="csY198" fmla="*/ 263414 h 266983"/>
                  <a:gd name="csX199" fmla="*/ 4404811 w 5591537"/>
                  <a:gd name="csY199" fmla="*/ 263414 h 266983"/>
                  <a:gd name="csX200" fmla="*/ 4386750 w 5591537"/>
                  <a:gd name="csY200" fmla="*/ 209874 h 266983"/>
                  <a:gd name="csX201" fmla="*/ 4307172 w 5591537"/>
                  <a:gd name="csY201" fmla="*/ 166508 h 266983"/>
                  <a:gd name="csX202" fmla="*/ 4372265 w 5591537"/>
                  <a:gd name="csY202" fmla="*/ 166508 h 266983"/>
                  <a:gd name="csX203" fmla="*/ 4339540 w 5591537"/>
                  <a:gd name="csY203" fmla="*/ 69244 h 266983"/>
                  <a:gd name="csX204" fmla="*/ 4307172 w 5591537"/>
                  <a:gd name="csY204" fmla="*/ 166508 h 266983"/>
                  <a:gd name="csX205" fmla="*/ 4842113 w 5591537"/>
                  <a:gd name="csY205" fmla="*/ 263414 h 266983"/>
                  <a:gd name="csX206" fmla="*/ 4788465 w 5591537"/>
                  <a:gd name="csY206" fmla="*/ 263414 h 266983"/>
                  <a:gd name="csX207" fmla="*/ 4684030 w 5591537"/>
                  <a:gd name="csY207" fmla="*/ 92445 h 266983"/>
                  <a:gd name="csX208" fmla="*/ 4684030 w 5591537"/>
                  <a:gd name="csY208" fmla="*/ 263414 h 266983"/>
                  <a:gd name="csX209" fmla="*/ 4630383 w 5591537"/>
                  <a:gd name="csY209" fmla="*/ 263414 h 266983"/>
                  <a:gd name="csX210" fmla="*/ 4630383 w 5591537"/>
                  <a:gd name="csY210" fmla="*/ 3569 h 266983"/>
                  <a:gd name="csX211" fmla="*/ 4684030 w 5591537"/>
                  <a:gd name="csY211" fmla="*/ 3569 h 266983"/>
                  <a:gd name="csX212" fmla="*/ 4788643 w 5591537"/>
                  <a:gd name="csY212" fmla="*/ 174895 h 266983"/>
                  <a:gd name="csX213" fmla="*/ 4788643 w 5591537"/>
                  <a:gd name="csY213" fmla="*/ 3569 h 266983"/>
                  <a:gd name="csX214" fmla="*/ 4842113 w 5591537"/>
                  <a:gd name="csY214" fmla="*/ 3569 h 266983"/>
                  <a:gd name="csX215" fmla="*/ 4842113 w 5591537"/>
                  <a:gd name="csY215" fmla="*/ 263414 h 266983"/>
                  <a:gd name="csX216" fmla="*/ 5237569 w 5591537"/>
                  <a:gd name="csY216" fmla="*/ 176859 h 266983"/>
                  <a:gd name="csX217" fmla="*/ 5228627 w 5591537"/>
                  <a:gd name="csY217" fmla="*/ 213265 h 266983"/>
                  <a:gd name="csX218" fmla="*/ 5207884 w 5591537"/>
                  <a:gd name="csY218" fmla="*/ 241730 h 266983"/>
                  <a:gd name="csX219" fmla="*/ 5175784 w 5591537"/>
                  <a:gd name="csY219" fmla="*/ 260291 h 266983"/>
                  <a:gd name="csX220" fmla="*/ 5132777 w 5591537"/>
                  <a:gd name="csY220" fmla="*/ 266983 h 266983"/>
                  <a:gd name="csX221" fmla="*/ 5087802 w 5591537"/>
                  <a:gd name="csY221" fmla="*/ 258328 h 266983"/>
                  <a:gd name="csX222" fmla="*/ 5054004 w 5591537"/>
                  <a:gd name="csY222" fmla="*/ 233432 h 266983"/>
                  <a:gd name="csX223" fmla="*/ 5032724 w 5591537"/>
                  <a:gd name="csY223" fmla="*/ 194080 h 266983"/>
                  <a:gd name="csX224" fmla="*/ 5025302 w 5591537"/>
                  <a:gd name="csY224" fmla="*/ 142236 h 266983"/>
                  <a:gd name="csX225" fmla="*/ 5025302 w 5591537"/>
                  <a:gd name="csY225" fmla="*/ 125104 h 266983"/>
                  <a:gd name="csX226" fmla="*/ 5032992 w 5591537"/>
                  <a:gd name="csY226" fmla="*/ 73170 h 266983"/>
                  <a:gd name="csX227" fmla="*/ 5054719 w 5591537"/>
                  <a:gd name="csY227" fmla="*/ 33730 h 266983"/>
                  <a:gd name="csX228" fmla="*/ 5088785 w 5591537"/>
                  <a:gd name="csY228" fmla="*/ 8745 h 266983"/>
                  <a:gd name="csX229" fmla="*/ 5133492 w 5591537"/>
                  <a:gd name="csY229" fmla="*/ 0 h 266983"/>
                  <a:gd name="csX230" fmla="*/ 5176500 w 5591537"/>
                  <a:gd name="csY230" fmla="*/ 6871 h 266983"/>
                  <a:gd name="csX231" fmla="*/ 5208241 w 5591537"/>
                  <a:gd name="csY231" fmla="*/ 25967 h 266983"/>
                  <a:gd name="csX232" fmla="*/ 5228627 w 5591537"/>
                  <a:gd name="csY232" fmla="*/ 55056 h 266983"/>
                  <a:gd name="csX233" fmla="*/ 5237927 w 5591537"/>
                  <a:gd name="csY233" fmla="*/ 91731 h 266983"/>
                  <a:gd name="csX234" fmla="*/ 5184279 w 5591537"/>
                  <a:gd name="csY234" fmla="*/ 91731 h 266983"/>
                  <a:gd name="csX235" fmla="*/ 5180255 w 5591537"/>
                  <a:gd name="csY235" fmla="*/ 71207 h 266983"/>
                  <a:gd name="csX236" fmla="*/ 5171224 w 5591537"/>
                  <a:gd name="csY236" fmla="*/ 56216 h 266983"/>
                  <a:gd name="csX237" fmla="*/ 5156024 w 5591537"/>
                  <a:gd name="csY237" fmla="*/ 47025 h 266983"/>
                  <a:gd name="csX238" fmla="*/ 5133492 w 5591537"/>
                  <a:gd name="csY238" fmla="*/ 43902 h 266983"/>
                  <a:gd name="csX239" fmla="*/ 5092988 w 5591537"/>
                  <a:gd name="csY239" fmla="*/ 63623 h 266983"/>
                  <a:gd name="csX240" fmla="*/ 5079665 w 5591537"/>
                  <a:gd name="csY240" fmla="*/ 124747 h 266983"/>
                  <a:gd name="csX241" fmla="*/ 5079665 w 5591537"/>
                  <a:gd name="csY241" fmla="*/ 142236 h 266983"/>
                  <a:gd name="csX242" fmla="*/ 5082616 w 5591537"/>
                  <a:gd name="csY242" fmla="*/ 177572 h 266983"/>
                  <a:gd name="csX243" fmla="*/ 5091915 w 5591537"/>
                  <a:gd name="csY243" fmla="*/ 202914 h 266983"/>
                  <a:gd name="csX244" fmla="*/ 5108367 w 5591537"/>
                  <a:gd name="csY244" fmla="*/ 218173 h 266983"/>
                  <a:gd name="csX245" fmla="*/ 5132777 w 5591537"/>
                  <a:gd name="csY245" fmla="*/ 223259 h 266983"/>
                  <a:gd name="csX246" fmla="*/ 5154683 w 5591537"/>
                  <a:gd name="csY246" fmla="*/ 220404 h 266983"/>
                  <a:gd name="csX247" fmla="*/ 5170062 w 5591537"/>
                  <a:gd name="csY247" fmla="*/ 211748 h 266983"/>
                  <a:gd name="csX248" fmla="*/ 5179629 w 5591537"/>
                  <a:gd name="csY248" fmla="*/ 197204 h 266983"/>
                  <a:gd name="csX249" fmla="*/ 5183921 w 5591537"/>
                  <a:gd name="csY249" fmla="*/ 176859 h 266983"/>
                  <a:gd name="csX250" fmla="*/ 5237569 w 5591537"/>
                  <a:gd name="csY250" fmla="*/ 176859 h 266983"/>
                  <a:gd name="csX251" fmla="*/ 5573655 w 5591537"/>
                  <a:gd name="csY251" fmla="*/ 150803 h 266983"/>
                  <a:gd name="csX252" fmla="*/ 5470651 w 5591537"/>
                  <a:gd name="csY252" fmla="*/ 150803 h 266983"/>
                  <a:gd name="csX253" fmla="*/ 5470651 w 5591537"/>
                  <a:gd name="csY253" fmla="*/ 220404 h 266983"/>
                  <a:gd name="csX254" fmla="*/ 5591537 w 5591537"/>
                  <a:gd name="csY254" fmla="*/ 220404 h 266983"/>
                  <a:gd name="csX255" fmla="*/ 5591537 w 5591537"/>
                  <a:gd name="csY255" fmla="*/ 263414 h 266983"/>
                  <a:gd name="csX256" fmla="*/ 5417003 w 5591537"/>
                  <a:gd name="csY256" fmla="*/ 263414 h 266983"/>
                  <a:gd name="csX257" fmla="*/ 5417003 w 5591537"/>
                  <a:gd name="csY257" fmla="*/ 3569 h 266983"/>
                  <a:gd name="csX258" fmla="*/ 5591180 w 5591537"/>
                  <a:gd name="csY258" fmla="*/ 3569 h 266983"/>
                  <a:gd name="csX259" fmla="*/ 5591180 w 5591537"/>
                  <a:gd name="csY259" fmla="*/ 46936 h 266983"/>
                  <a:gd name="csX260" fmla="*/ 5470651 w 5591537"/>
                  <a:gd name="csY260" fmla="*/ 46936 h 266983"/>
                  <a:gd name="csX261" fmla="*/ 5470651 w 5591537"/>
                  <a:gd name="csY261" fmla="*/ 108863 h 266983"/>
                  <a:gd name="csX262" fmla="*/ 5573655 w 5591537"/>
                  <a:gd name="csY262" fmla="*/ 108863 h 266983"/>
                  <a:gd name="csX263" fmla="*/ 5573655 w 5591537"/>
                  <a:gd name="csY263" fmla="*/ 150803 h 2669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  <a:cxn ang="0">
                    <a:pos x="csX241" y="csY241"/>
                  </a:cxn>
                  <a:cxn ang="0">
                    <a:pos x="csX242" y="csY242"/>
                  </a:cxn>
                  <a:cxn ang="0">
                    <a:pos x="csX243" y="csY243"/>
                  </a:cxn>
                  <a:cxn ang="0">
                    <a:pos x="csX244" y="csY244"/>
                  </a:cxn>
                  <a:cxn ang="0">
                    <a:pos x="csX245" y="csY245"/>
                  </a:cxn>
                  <a:cxn ang="0">
                    <a:pos x="csX246" y="csY246"/>
                  </a:cxn>
                  <a:cxn ang="0">
                    <a:pos x="csX247" y="csY247"/>
                  </a:cxn>
                  <a:cxn ang="0">
                    <a:pos x="csX248" y="csY248"/>
                  </a:cxn>
                  <a:cxn ang="0">
                    <a:pos x="csX249" y="csY249"/>
                  </a:cxn>
                  <a:cxn ang="0">
                    <a:pos x="csX250" y="csY250"/>
                  </a:cxn>
                  <a:cxn ang="0">
                    <a:pos x="csX251" y="csY251"/>
                  </a:cxn>
                  <a:cxn ang="0">
                    <a:pos x="csX252" y="csY252"/>
                  </a:cxn>
                  <a:cxn ang="0">
                    <a:pos x="csX253" y="csY253"/>
                  </a:cxn>
                  <a:cxn ang="0">
                    <a:pos x="csX254" y="csY254"/>
                  </a:cxn>
                  <a:cxn ang="0">
                    <a:pos x="csX255" y="csY255"/>
                  </a:cxn>
                  <a:cxn ang="0">
                    <a:pos x="csX256" y="csY256"/>
                  </a:cxn>
                  <a:cxn ang="0">
                    <a:pos x="csX257" y="csY257"/>
                  </a:cxn>
                  <a:cxn ang="0">
                    <a:pos x="csX258" y="csY258"/>
                  </a:cxn>
                  <a:cxn ang="0">
                    <a:pos x="csX259" y="csY259"/>
                  </a:cxn>
                  <a:cxn ang="0">
                    <a:pos x="csX260" y="csY260"/>
                  </a:cxn>
                  <a:cxn ang="0">
                    <a:pos x="csX261" y="csY261"/>
                  </a:cxn>
                  <a:cxn ang="0">
                    <a:pos x="csX262" y="csY262"/>
                  </a:cxn>
                  <a:cxn ang="0">
                    <a:pos x="csX263" y="csY263"/>
                  </a:cxn>
                </a:cxnLst>
                <a:rect l="l" t="t" r="r" b="b"/>
                <a:pathLst>
                  <a:path w="5591537" h="266983">
                    <a:moveTo>
                      <a:pt x="212088" y="46936"/>
                    </a:moveTo>
                    <a:lnTo>
                      <a:pt x="132331" y="46936"/>
                    </a:lnTo>
                    <a:lnTo>
                      <a:pt x="132331" y="263414"/>
                    </a:lnTo>
                    <a:lnTo>
                      <a:pt x="78684" y="263414"/>
                    </a:lnTo>
                    <a:lnTo>
                      <a:pt x="78684" y="46936"/>
                    </a:lnTo>
                    <a:lnTo>
                      <a:pt x="0" y="46936"/>
                    </a:lnTo>
                    <a:lnTo>
                      <a:pt x="0" y="3569"/>
                    </a:lnTo>
                    <a:lnTo>
                      <a:pt x="212088" y="3569"/>
                    </a:lnTo>
                    <a:lnTo>
                      <a:pt x="212088" y="46936"/>
                    </a:lnTo>
                    <a:close/>
                    <a:moveTo>
                      <a:pt x="483260" y="168292"/>
                    </a:moveTo>
                    <a:lnTo>
                      <a:pt x="440520" y="168292"/>
                    </a:lnTo>
                    <a:lnTo>
                      <a:pt x="440520" y="263414"/>
                    </a:lnTo>
                    <a:lnTo>
                      <a:pt x="386873" y="263414"/>
                    </a:lnTo>
                    <a:lnTo>
                      <a:pt x="386873" y="3569"/>
                    </a:lnTo>
                    <a:lnTo>
                      <a:pt x="483618" y="3569"/>
                    </a:lnTo>
                    <a:cubicBezTo>
                      <a:pt x="498639" y="3569"/>
                      <a:pt x="512110" y="5265"/>
                      <a:pt x="524032" y="8656"/>
                    </a:cubicBezTo>
                    <a:cubicBezTo>
                      <a:pt x="535954" y="12046"/>
                      <a:pt x="546028" y="17043"/>
                      <a:pt x="554254" y="23647"/>
                    </a:cubicBezTo>
                    <a:cubicBezTo>
                      <a:pt x="562480" y="30250"/>
                      <a:pt x="568798" y="38429"/>
                      <a:pt x="573209" y="48185"/>
                    </a:cubicBezTo>
                    <a:cubicBezTo>
                      <a:pt x="577621" y="57942"/>
                      <a:pt x="579826" y="69244"/>
                      <a:pt x="579826" y="82094"/>
                    </a:cubicBezTo>
                    <a:cubicBezTo>
                      <a:pt x="579826" y="91612"/>
                      <a:pt x="578753" y="100148"/>
                      <a:pt x="576607" y="107703"/>
                    </a:cubicBezTo>
                    <a:cubicBezTo>
                      <a:pt x="574461" y="115258"/>
                      <a:pt x="571362" y="121981"/>
                      <a:pt x="567308" y="127870"/>
                    </a:cubicBezTo>
                    <a:cubicBezTo>
                      <a:pt x="563255" y="133759"/>
                      <a:pt x="558367" y="138905"/>
                      <a:pt x="552644" y="143307"/>
                    </a:cubicBezTo>
                    <a:cubicBezTo>
                      <a:pt x="546922" y="147709"/>
                      <a:pt x="540484" y="151516"/>
                      <a:pt x="533331" y="154729"/>
                    </a:cubicBezTo>
                    <a:lnTo>
                      <a:pt x="589662" y="260915"/>
                    </a:lnTo>
                    <a:lnTo>
                      <a:pt x="589662" y="263414"/>
                    </a:lnTo>
                    <a:lnTo>
                      <a:pt x="532079" y="263414"/>
                    </a:lnTo>
                    <a:lnTo>
                      <a:pt x="483260" y="168292"/>
                    </a:lnTo>
                    <a:close/>
                    <a:moveTo>
                      <a:pt x="440520" y="124925"/>
                    </a:moveTo>
                    <a:lnTo>
                      <a:pt x="483796" y="124925"/>
                    </a:lnTo>
                    <a:cubicBezTo>
                      <a:pt x="490830" y="124925"/>
                      <a:pt x="497000" y="124003"/>
                      <a:pt x="502305" y="122159"/>
                    </a:cubicBezTo>
                    <a:cubicBezTo>
                      <a:pt x="507610" y="120315"/>
                      <a:pt x="512021" y="117697"/>
                      <a:pt x="515538" y="114307"/>
                    </a:cubicBezTo>
                    <a:cubicBezTo>
                      <a:pt x="519055" y="110916"/>
                      <a:pt x="521708" y="106871"/>
                      <a:pt x="523496" y="102171"/>
                    </a:cubicBezTo>
                    <a:cubicBezTo>
                      <a:pt x="525284" y="97471"/>
                      <a:pt x="526178" y="92207"/>
                      <a:pt x="526178" y="86377"/>
                    </a:cubicBezTo>
                    <a:cubicBezTo>
                      <a:pt x="526178" y="74122"/>
                      <a:pt x="522691" y="64485"/>
                      <a:pt x="515717" y="57466"/>
                    </a:cubicBezTo>
                    <a:cubicBezTo>
                      <a:pt x="508743" y="50446"/>
                      <a:pt x="498043" y="46936"/>
                      <a:pt x="483618" y="46936"/>
                    </a:cubicBezTo>
                    <a:lnTo>
                      <a:pt x="440520" y="46936"/>
                    </a:lnTo>
                    <a:lnTo>
                      <a:pt x="440520" y="124925"/>
                    </a:lnTo>
                    <a:close/>
                    <a:moveTo>
                      <a:pt x="911799" y="209874"/>
                    </a:moveTo>
                    <a:lnTo>
                      <a:pt x="817736" y="209874"/>
                    </a:lnTo>
                    <a:lnTo>
                      <a:pt x="799854" y="263414"/>
                    </a:lnTo>
                    <a:lnTo>
                      <a:pt x="742808" y="263414"/>
                    </a:lnTo>
                    <a:lnTo>
                      <a:pt x="839732" y="3569"/>
                    </a:lnTo>
                    <a:lnTo>
                      <a:pt x="889446" y="3569"/>
                    </a:lnTo>
                    <a:lnTo>
                      <a:pt x="986906" y="263414"/>
                    </a:lnTo>
                    <a:lnTo>
                      <a:pt x="929860" y="263414"/>
                    </a:lnTo>
                    <a:lnTo>
                      <a:pt x="911799" y="209874"/>
                    </a:lnTo>
                    <a:close/>
                    <a:moveTo>
                      <a:pt x="832221" y="166508"/>
                    </a:moveTo>
                    <a:lnTo>
                      <a:pt x="897314" y="166508"/>
                    </a:lnTo>
                    <a:lnTo>
                      <a:pt x="864589" y="69244"/>
                    </a:lnTo>
                    <a:lnTo>
                      <a:pt x="832221" y="166508"/>
                    </a:lnTo>
                    <a:close/>
                    <a:moveTo>
                      <a:pt x="1237871" y="198988"/>
                    </a:moveTo>
                    <a:lnTo>
                      <a:pt x="1296883" y="3569"/>
                    </a:lnTo>
                    <a:lnTo>
                      <a:pt x="1356611" y="3569"/>
                    </a:lnTo>
                    <a:lnTo>
                      <a:pt x="1265946" y="263414"/>
                    </a:lnTo>
                    <a:lnTo>
                      <a:pt x="1209974" y="263414"/>
                    </a:lnTo>
                    <a:lnTo>
                      <a:pt x="1119667" y="3569"/>
                    </a:lnTo>
                    <a:lnTo>
                      <a:pt x="1179216" y="3569"/>
                    </a:lnTo>
                    <a:lnTo>
                      <a:pt x="1237871" y="198988"/>
                    </a:lnTo>
                    <a:close/>
                    <a:moveTo>
                      <a:pt x="1681968" y="150803"/>
                    </a:moveTo>
                    <a:lnTo>
                      <a:pt x="1578964" y="150803"/>
                    </a:lnTo>
                    <a:lnTo>
                      <a:pt x="1578964" y="220404"/>
                    </a:lnTo>
                    <a:lnTo>
                      <a:pt x="1699850" y="220404"/>
                    </a:lnTo>
                    <a:lnTo>
                      <a:pt x="1699850" y="263414"/>
                    </a:lnTo>
                    <a:lnTo>
                      <a:pt x="1525316" y="263414"/>
                    </a:lnTo>
                    <a:lnTo>
                      <a:pt x="1525316" y="3569"/>
                    </a:lnTo>
                    <a:lnTo>
                      <a:pt x="1699493" y="3569"/>
                    </a:lnTo>
                    <a:lnTo>
                      <a:pt x="1699493" y="46936"/>
                    </a:lnTo>
                    <a:lnTo>
                      <a:pt x="1578964" y="46936"/>
                    </a:lnTo>
                    <a:lnTo>
                      <a:pt x="1578964" y="108863"/>
                    </a:lnTo>
                    <a:lnTo>
                      <a:pt x="1681968" y="108863"/>
                    </a:lnTo>
                    <a:lnTo>
                      <a:pt x="1681968" y="150803"/>
                    </a:lnTo>
                    <a:close/>
                    <a:moveTo>
                      <a:pt x="1929177" y="220404"/>
                    </a:moveTo>
                    <a:lnTo>
                      <a:pt x="2043089" y="220404"/>
                    </a:lnTo>
                    <a:lnTo>
                      <a:pt x="2043089" y="263414"/>
                    </a:lnTo>
                    <a:lnTo>
                      <a:pt x="1875529" y="263414"/>
                    </a:lnTo>
                    <a:lnTo>
                      <a:pt x="1875529" y="3569"/>
                    </a:lnTo>
                    <a:lnTo>
                      <a:pt x="1929177" y="3569"/>
                    </a:lnTo>
                    <a:lnTo>
                      <a:pt x="1929177" y="220404"/>
                    </a:lnTo>
                    <a:close/>
                    <a:moveTo>
                      <a:pt x="2510505" y="263414"/>
                    </a:moveTo>
                    <a:lnTo>
                      <a:pt x="2456857" y="263414"/>
                    </a:lnTo>
                    <a:lnTo>
                      <a:pt x="2456857" y="3569"/>
                    </a:lnTo>
                    <a:lnTo>
                      <a:pt x="2510505" y="3569"/>
                    </a:lnTo>
                    <a:lnTo>
                      <a:pt x="2510505" y="263414"/>
                    </a:lnTo>
                    <a:close/>
                    <a:moveTo>
                      <a:pt x="2916155" y="263414"/>
                    </a:moveTo>
                    <a:lnTo>
                      <a:pt x="2862507" y="263414"/>
                    </a:lnTo>
                    <a:lnTo>
                      <a:pt x="2758072" y="92445"/>
                    </a:lnTo>
                    <a:lnTo>
                      <a:pt x="2758072" y="263414"/>
                    </a:lnTo>
                    <a:lnTo>
                      <a:pt x="2704424" y="263414"/>
                    </a:lnTo>
                    <a:lnTo>
                      <a:pt x="2704424" y="3569"/>
                    </a:lnTo>
                    <a:lnTo>
                      <a:pt x="2758072" y="3569"/>
                    </a:lnTo>
                    <a:lnTo>
                      <a:pt x="2862685" y="174895"/>
                    </a:lnTo>
                    <a:lnTo>
                      <a:pt x="2862685" y="3569"/>
                    </a:lnTo>
                    <a:lnTo>
                      <a:pt x="2916155" y="3569"/>
                    </a:lnTo>
                    <a:lnTo>
                      <a:pt x="2916155" y="263414"/>
                    </a:lnTo>
                    <a:close/>
                    <a:moveTo>
                      <a:pt x="3242226" y="195240"/>
                    </a:moveTo>
                    <a:cubicBezTo>
                      <a:pt x="3242226" y="190719"/>
                      <a:pt x="3241570" y="186644"/>
                      <a:pt x="3240259" y="183015"/>
                    </a:cubicBezTo>
                    <a:cubicBezTo>
                      <a:pt x="3238948" y="179387"/>
                      <a:pt x="3236414" y="176026"/>
                      <a:pt x="3232659" y="172932"/>
                    </a:cubicBezTo>
                    <a:cubicBezTo>
                      <a:pt x="3228904" y="169839"/>
                      <a:pt x="3223718" y="166805"/>
                      <a:pt x="3217101" y="163831"/>
                    </a:cubicBezTo>
                    <a:cubicBezTo>
                      <a:pt x="3210484" y="160856"/>
                      <a:pt x="3201931" y="157703"/>
                      <a:pt x="3191439" y="154372"/>
                    </a:cubicBezTo>
                    <a:cubicBezTo>
                      <a:pt x="3179518" y="150565"/>
                      <a:pt x="3168282" y="146282"/>
                      <a:pt x="3157731" y="141523"/>
                    </a:cubicBezTo>
                    <a:cubicBezTo>
                      <a:pt x="3147180" y="136763"/>
                      <a:pt x="3137941" y="131142"/>
                      <a:pt x="3130013" y="124658"/>
                    </a:cubicBezTo>
                    <a:cubicBezTo>
                      <a:pt x="3122085" y="118173"/>
                      <a:pt x="3115826" y="110708"/>
                      <a:pt x="3111236" y="102260"/>
                    </a:cubicBezTo>
                    <a:cubicBezTo>
                      <a:pt x="3106646" y="93813"/>
                      <a:pt x="3104351" y="83938"/>
                      <a:pt x="3104351" y="72635"/>
                    </a:cubicBezTo>
                    <a:cubicBezTo>
                      <a:pt x="3104351" y="61808"/>
                      <a:pt x="3106706" y="51904"/>
                      <a:pt x="3111415" y="42921"/>
                    </a:cubicBezTo>
                    <a:cubicBezTo>
                      <a:pt x="3116124" y="33938"/>
                      <a:pt x="3122740" y="26294"/>
                      <a:pt x="3131265" y="19988"/>
                    </a:cubicBezTo>
                    <a:cubicBezTo>
                      <a:pt x="3139789" y="13682"/>
                      <a:pt x="3149922" y="8775"/>
                      <a:pt x="3161665" y="5265"/>
                    </a:cubicBezTo>
                    <a:cubicBezTo>
                      <a:pt x="3173408" y="1755"/>
                      <a:pt x="3186313" y="0"/>
                      <a:pt x="3200381" y="0"/>
                    </a:cubicBezTo>
                    <a:cubicBezTo>
                      <a:pt x="3214806" y="0"/>
                      <a:pt x="3227920" y="1993"/>
                      <a:pt x="3239723" y="5979"/>
                    </a:cubicBezTo>
                    <a:cubicBezTo>
                      <a:pt x="3251525" y="9964"/>
                      <a:pt x="3261599" y="15526"/>
                      <a:pt x="3269944" y="22665"/>
                    </a:cubicBezTo>
                    <a:cubicBezTo>
                      <a:pt x="3278290" y="29804"/>
                      <a:pt x="3284727" y="38281"/>
                      <a:pt x="3289258" y="48096"/>
                    </a:cubicBezTo>
                    <a:cubicBezTo>
                      <a:pt x="3293788" y="57912"/>
                      <a:pt x="3296053" y="68649"/>
                      <a:pt x="3296053" y="80309"/>
                    </a:cubicBezTo>
                    <a:lnTo>
                      <a:pt x="3242405" y="80309"/>
                    </a:lnTo>
                    <a:cubicBezTo>
                      <a:pt x="3242405" y="74836"/>
                      <a:pt x="3241541" y="69780"/>
                      <a:pt x="3239812" y="65140"/>
                    </a:cubicBezTo>
                    <a:cubicBezTo>
                      <a:pt x="3238083" y="60500"/>
                      <a:pt x="3235431" y="56514"/>
                      <a:pt x="3231854" y="53182"/>
                    </a:cubicBezTo>
                    <a:cubicBezTo>
                      <a:pt x="3228278" y="49851"/>
                      <a:pt x="3223807" y="47263"/>
                      <a:pt x="3218442" y="45419"/>
                    </a:cubicBezTo>
                    <a:cubicBezTo>
                      <a:pt x="3213078" y="43575"/>
                      <a:pt x="3206759" y="42653"/>
                      <a:pt x="3199487" y="42653"/>
                    </a:cubicBezTo>
                    <a:cubicBezTo>
                      <a:pt x="3192453" y="42653"/>
                      <a:pt x="3186343" y="43426"/>
                      <a:pt x="3181157" y="44973"/>
                    </a:cubicBezTo>
                    <a:cubicBezTo>
                      <a:pt x="3175971" y="46520"/>
                      <a:pt x="3171679" y="48661"/>
                      <a:pt x="3168282" y="51398"/>
                    </a:cubicBezTo>
                    <a:cubicBezTo>
                      <a:pt x="3164884" y="54134"/>
                      <a:pt x="3162321" y="57347"/>
                      <a:pt x="3160592" y="61035"/>
                    </a:cubicBezTo>
                    <a:cubicBezTo>
                      <a:pt x="3158863" y="64723"/>
                      <a:pt x="3157999" y="68649"/>
                      <a:pt x="3157999" y="72814"/>
                    </a:cubicBezTo>
                    <a:cubicBezTo>
                      <a:pt x="3157999" y="81380"/>
                      <a:pt x="3162380" y="88548"/>
                      <a:pt x="3171143" y="94319"/>
                    </a:cubicBezTo>
                    <a:cubicBezTo>
                      <a:pt x="3179905" y="100089"/>
                      <a:pt x="3192751" y="105473"/>
                      <a:pt x="3209680" y="110470"/>
                    </a:cubicBezTo>
                    <a:cubicBezTo>
                      <a:pt x="3223867" y="114872"/>
                      <a:pt x="3236355" y="119750"/>
                      <a:pt x="3247144" y="125104"/>
                    </a:cubicBezTo>
                    <a:cubicBezTo>
                      <a:pt x="3257933" y="130458"/>
                      <a:pt x="3266934" y="136525"/>
                      <a:pt x="3274147" y="143307"/>
                    </a:cubicBezTo>
                    <a:cubicBezTo>
                      <a:pt x="3281359" y="150089"/>
                      <a:pt x="3286813" y="157703"/>
                      <a:pt x="3290509" y="166151"/>
                    </a:cubicBezTo>
                    <a:cubicBezTo>
                      <a:pt x="3294205" y="174598"/>
                      <a:pt x="3296053" y="184175"/>
                      <a:pt x="3296053" y="194883"/>
                    </a:cubicBezTo>
                    <a:cubicBezTo>
                      <a:pt x="3296053" y="206305"/>
                      <a:pt x="3293818" y="216478"/>
                      <a:pt x="3289347" y="225401"/>
                    </a:cubicBezTo>
                    <a:cubicBezTo>
                      <a:pt x="3284876" y="234324"/>
                      <a:pt x="3278528" y="241849"/>
                      <a:pt x="3270302" y="247977"/>
                    </a:cubicBezTo>
                    <a:cubicBezTo>
                      <a:pt x="3262076" y="254104"/>
                      <a:pt x="3252151" y="258803"/>
                      <a:pt x="3240527" y="262075"/>
                    </a:cubicBezTo>
                    <a:cubicBezTo>
                      <a:pt x="3228904" y="265347"/>
                      <a:pt x="3215939" y="266983"/>
                      <a:pt x="3201633" y="266983"/>
                    </a:cubicBezTo>
                    <a:cubicBezTo>
                      <a:pt x="3193049" y="266983"/>
                      <a:pt x="3184465" y="266239"/>
                      <a:pt x="3175882" y="264752"/>
                    </a:cubicBezTo>
                    <a:cubicBezTo>
                      <a:pt x="3167298" y="263265"/>
                      <a:pt x="3159102" y="260975"/>
                      <a:pt x="3151293" y="257881"/>
                    </a:cubicBezTo>
                    <a:cubicBezTo>
                      <a:pt x="3143484" y="254788"/>
                      <a:pt x="3136242" y="250921"/>
                      <a:pt x="3129566" y="246281"/>
                    </a:cubicBezTo>
                    <a:cubicBezTo>
                      <a:pt x="3122889" y="241641"/>
                      <a:pt x="3117078" y="236168"/>
                      <a:pt x="3112130" y="229863"/>
                    </a:cubicBezTo>
                    <a:cubicBezTo>
                      <a:pt x="3107183" y="223557"/>
                      <a:pt x="3103308" y="216388"/>
                      <a:pt x="3100506" y="208357"/>
                    </a:cubicBezTo>
                    <a:cubicBezTo>
                      <a:pt x="3097705" y="200327"/>
                      <a:pt x="3096304" y="191433"/>
                      <a:pt x="3096304" y="181677"/>
                    </a:cubicBezTo>
                    <a:lnTo>
                      <a:pt x="3150131" y="181677"/>
                    </a:lnTo>
                    <a:cubicBezTo>
                      <a:pt x="3150131" y="189530"/>
                      <a:pt x="3151382" y="196192"/>
                      <a:pt x="3153886" y="201665"/>
                    </a:cubicBezTo>
                    <a:cubicBezTo>
                      <a:pt x="3156390" y="207138"/>
                      <a:pt x="3159877" y="211570"/>
                      <a:pt x="3164347" y="214961"/>
                    </a:cubicBezTo>
                    <a:cubicBezTo>
                      <a:pt x="3168818" y="218352"/>
                      <a:pt x="3174213" y="220820"/>
                      <a:pt x="3180531" y="222367"/>
                    </a:cubicBezTo>
                    <a:cubicBezTo>
                      <a:pt x="3186850" y="223914"/>
                      <a:pt x="3193883" y="224687"/>
                      <a:pt x="3201633" y="224687"/>
                    </a:cubicBezTo>
                    <a:cubicBezTo>
                      <a:pt x="3208547" y="224687"/>
                      <a:pt x="3214568" y="223943"/>
                      <a:pt x="3219694" y="222456"/>
                    </a:cubicBezTo>
                    <a:cubicBezTo>
                      <a:pt x="3224820" y="220969"/>
                      <a:pt x="3229052" y="218917"/>
                      <a:pt x="3232391" y="216299"/>
                    </a:cubicBezTo>
                    <a:cubicBezTo>
                      <a:pt x="3235729" y="213682"/>
                      <a:pt x="3238203" y="210559"/>
                      <a:pt x="3239812" y="206930"/>
                    </a:cubicBezTo>
                    <a:cubicBezTo>
                      <a:pt x="3241421" y="203301"/>
                      <a:pt x="3242226" y="199405"/>
                      <a:pt x="3242226" y="195240"/>
                    </a:cubicBezTo>
                    <a:close/>
                    <a:moveTo>
                      <a:pt x="3673626" y="3569"/>
                    </a:moveTo>
                    <a:lnTo>
                      <a:pt x="3673626" y="175074"/>
                    </a:lnTo>
                    <a:cubicBezTo>
                      <a:pt x="3673626" y="190065"/>
                      <a:pt x="3671123" y="203301"/>
                      <a:pt x="3666116" y="214782"/>
                    </a:cubicBezTo>
                    <a:cubicBezTo>
                      <a:pt x="3661109" y="226263"/>
                      <a:pt x="3654194" y="235871"/>
                      <a:pt x="3645372" y="243604"/>
                    </a:cubicBezTo>
                    <a:cubicBezTo>
                      <a:pt x="3636550" y="251338"/>
                      <a:pt x="3626029" y="257168"/>
                      <a:pt x="3613809" y="261094"/>
                    </a:cubicBezTo>
                    <a:cubicBezTo>
                      <a:pt x="3601589" y="265020"/>
                      <a:pt x="3588267" y="266983"/>
                      <a:pt x="3573841" y="266983"/>
                    </a:cubicBezTo>
                    <a:cubicBezTo>
                      <a:pt x="3559297" y="266983"/>
                      <a:pt x="3545915" y="265020"/>
                      <a:pt x="3533695" y="261094"/>
                    </a:cubicBezTo>
                    <a:cubicBezTo>
                      <a:pt x="3521475" y="257168"/>
                      <a:pt x="3510954" y="251338"/>
                      <a:pt x="3502132" y="243604"/>
                    </a:cubicBezTo>
                    <a:cubicBezTo>
                      <a:pt x="3493310" y="235871"/>
                      <a:pt x="3486425" y="226263"/>
                      <a:pt x="3481478" y="214782"/>
                    </a:cubicBezTo>
                    <a:cubicBezTo>
                      <a:pt x="3476530" y="203301"/>
                      <a:pt x="3474056" y="190065"/>
                      <a:pt x="3474056" y="175074"/>
                    </a:cubicBezTo>
                    <a:lnTo>
                      <a:pt x="3474056" y="3569"/>
                    </a:lnTo>
                    <a:lnTo>
                      <a:pt x="3527704" y="3569"/>
                    </a:lnTo>
                    <a:lnTo>
                      <a:pt x="3527704" y="175074"/>
                    </a:lnTo>
                    <a:cubicBezTo>
                      <a:pt x="3527704" y="192088"/>
                      <a:pt x="3531787" y="204491"/>
                      <a:pt x="3539954" y="212284"/>
                    </a:cubicBezTo>
                    <a:cubicBezTo>
                      <a:pt x="3548120" y="220077"/>
                      <a:pt x="3559416" y="223973"/>
                      <a:pt x="3573841" y="223973"/>
                    </a:cubicBezTo>
                    <a:cubicBezTo>
                      <a:pt x="3588386" y="223973"/>
                      <a:pt x="3599682" y="220077"/>
                      <a:pt x="3607729" y="212284"/>
                    </a:cubicBezTo>
                    <a:cubicBezTo>
                      <a:pt x="3615776" y="204491"/>
                      <a:pt x="3619800" y="192088"/>
                      <a:pt x="3619800" y="175074"/>
                    </a:cubicBezTo>
                    <a:lnTo>
                      <a:pt x="3619800" y="3569"/>
                    </a:lnTo>
                    <a:lnTo>
                      <a:pt x="3673626" y="3569"/>
                    </a:lnTo>
                    <a:close/>
                    <a:moveTo>
                      <a:pt x="3958211" y="168292"/>
                    </a:moveTo>
                    <a:lnTo>
                      <a:pt x="3915471" y="168292"/>
                    </a:lnTo>
                    <a:lnTo>
                      <a:pt x="3915471" y="263414"/>
                    </a:lnTo>
                    <a:lnTo>
                      <a:pt x="3861823" y="263414"/>
                    </a:lnTo>
                    <a:lnTo>
                      <a:pt x="3861823" y="3569"/>
                    </a:lnTo>
                    <a:lnTo>
                      <a:pt x="3958568" y="3569"/>
                    </a:lnTo>
                    <a:cubicBezTo>
                      <a:pt x="3973590" y="3569"/>
                      <a:pt x="3987061" y="5265"/>
                      <a:pt x="3998983" y="8656"/>
                    </a:cubicBezTo>
                    <a:cubicBezTo>
                      <a:pt x="4010905" y="12046"/>
                      <a:pt x="4020978" y="17043"/>
                      <a:pt x="4029204" y="23647"/>
                    </a:cubicBezTo>
                    <a:cubicBezTo>
                      <a:pt x="4037430" y="30250"/>
                      <a:pt x="4043749" y="38429"/>
                      <a:pt x="4048160" y="48185"/>
                    </a:cubicBezTo>
                    <a:cubicBezTo>
                      <a:pt x="4052571" y="57942"/>
                      <a:pt x="4054777" y="69244"/>
                      <a:pt x="4054777" y="82094"/>
                    </a:cubicBezTo>
                    <a:cubicBezTo>
                      <a:pt x="4054777" y="91612"/>
                      <a:pt x="4053704" y="100148"/>
                      <a:pt x="4051558" y="107703"/>
                    </a:cubicBezTo>
                    <a:cubicBezTo>
                      <a:pt x="4049412" y="115258"/>
                      <a:pt x="4046312" y="121981"/>
                      <a:pt x="4042259" y="127870"/>
                    </a:cubicBezTo>
                    <a:cubicBezTo>
                      <a:pt x="4038205" y="133759"/>
                      <a:pt x="4033317" y="138905"/>
                      <a:pt x="4027595" y="143307"/>
                    </a:cubicBezTo>
                    <a:cubicBezTo>
                      <a:pt x="4021873" y="147709"/>
                      <a:pt x="4015435" y="151516"/>
                      <a:pt x="4008282" y="154729"/>
                    </a:cubicBezTo>
                    <a:lnTo>
                      <a:pt x="4064612" y="260915"/>
                    </a:lnTo>
                    <a:lnTo>
                      <a:pt x="4064612" y="263414"/>
                    </a:lnTo>
                    <a:lnTo>
                      <a:pt x="4007030" y="263414"/>
                    </a:lnTo>
                    <a:lnTo>
                      <a:pt x="3958211" y="168292"/>
                    </a:lnTo>
                    <a:close/>
                    <a:moveTo>
                      <a:pt x="3915471" y="124925"/>
                    </a:moveTo>
                    <a:lnTo>
                      <a:pt x="3958747" y="124925"/>
                    </a:lnTo>
                    <a:cubicBezTo>
                      <a:pt x="3965781" y="124925"/>
                      <a:pt x="3971950" y="124003"/>
                      <a:pt x="3977256" y="122159"/>
                    </a:cubicBezTo>
                    <a:cubicBezTo>
                      <a:pt x="3982561" y="120315"/>
                      <a:pt x="3986972" y="117697"/>
                      <a:pt x="3990489" y="114307"/>
                    </a:cubicBezTo>
                    <a:cubicBezTo>
                      <a:pt x="3994005" y="110916"/>
                      <a:pt x="3996658" y="106871"/>
                      <a:pt x="3998446" y="102171"/>
                    </a:cubicBezTo>
                    <a:cubicBezTo>
                      <a:pt x="4000235" y="97471"/>
                      <a:pt x="4001129" y="92207"/>
                      <a:pt x="4001129" y="86377"/>
                    </a:cubicBezTo>
                    <a:cubicBezTo>
                      <a:pt x="4001129" y="74122"/>
                      <a:pt x="3997642" y="64485"/>
                      <a:pt x="3990668" y="57466"/>
                    </a:cubicBezTo>
                    <a:cubicBezTo>
                      <a:pt x="3983693" y="50446"/>
                      <a:pt x="3972994" y="46936"/>
                      <a:pt x="3958568" y="46936"/>
                    </a:cubicBezTo>
                    <a:lnTo>
                      <a:pt x="3915471" y="46936"/>
                    </a:lnTo>
                    <a:lnTo>
                      <a:pt x="3915471" y="124925"/>
                    </a:lnTo>
                    <a:close/>
                    <a:moveTo>
                      <a:pt x="4386750" y="209874"/>
                    </a:moveTo>
                    <a:lnTo>
                      <a:pt x="4292687" y="209874"/>
                    </a:lnTo>
                    <a:lnTo>
                      <a:pt x="4274804" y="263414"/>
                    </a:lnTo>
                    <a:lnTo>
                      <a:pt x="4217759" y="263414"/>
                    </a:lnTo>
                    <a:lnTo>
                      <a:pt x="4314683" y="3569"/>
                    </a:lnTo>
                    <a:lnTo>
                      <a:pt x="4364396" y="3569"/>
                    </a:lnTo>
                    <a:lnTo>
                      <a:pt x="4461857" y="263414"/>
                    </a:lnTo>
                    <a:lnTo>
                      <a:pt x="4404811" y="263414"/>
                    </a:lnTo>
                    <a:lnTo>
                      <a:pt x="4386750" y="209874"/>
                    </a:lnTo>
                    <a:close/>
                    <a:moveTo>
                      <a:pt x="4307172" y="166508"/>
                    </a:moveTo>
                    <a:lnTo>
                      <a:pt x="4372265" y="166508"/>
                    </a:lnTo>
                    <a:lnTo>
                      <a:pt x="4339540" y="69244"/>
                    </a:lnTo>
                    <a:lnTo>
                      <a:pt x="4307172" y="166508"/>
                    </a:lnTo>
                    <a:close/>
                    <a:moveTo>
                      <a:pt x="4842113" y="263414"/>
                    </a:moveTo>
                    <a:lnTo>
                      <a:pt x="4788465" y="263414"/>
                    </a:lnTo>
                    <a:lnTo>
                      <a:pt x="4684030" y="92445"/>
                    </a:lnTo>
                    <a:lnTo>
                      <a:pt x="4684030" y="263414"/>
                    </a:lnTo>
                    <a:lnTo>
                      <a:pt x="4630383" y="263414"/>
                    </a:lnTo>
                    <a:lnTo>
                      <a:pt x="4630383" y="3569"/>
                    </a:lnTo>
                    <a:lnTo>
                      <a:pt x="4684030" y="3569"/>
                    </a:lnTo>
                    <a:lnTo>
                      <a:pt x="4788643" y="174895"/>
                    </a:lnTo>
                    <a:lnTo>
                      <a:pt x="4788643" y="3569"/>
                    </a:lnTo>
                    <a:lnTo>
                      <a:pt x="4842113" y="3569"/>
                    </a:lnTo>
                    <a:lnTo>
                      <a:pt x="4842113" y="263414"/>
                    </a:lnTo>
                    <a:close/>
                    <a:moveTo>
                      <a:pt x="5237569" y="176859"/>
                    </a:moveTo>
                    <a:cubicBezTo>
                      <a:pt x="5236615" y="190065"/>
                      <a:pt x="5233635" y="202200"/>
                      <a:pt x="5228627" y="213265"/>
                    </a:cubicBezTo>
                    <a:cubicBezTo>
                      <a:pt x="5223620" y="224330"/>
                      <a:pt x="5216706" y="233818"/>
                      <a:pt x="5207884" y="241730"/>
                    </a:cubicBezTo>
                    <a:cubicBezTo>
                      <a:pt x="5199062" y="249642"/>
                      <a:pt x="5188362" y="255829"/>
                      <a:pt x="5175784" y="260291"/>
                    </a:cubicBezTo>
                    <a:cubicBezTo>
                      <a:pt x="5163207" y="264752"/>
                      <a:pt x="5148871" y="266983"/>
                      <a:pt x="5132777" y="266983"/>
                    </a:cubicBezTo>
                    <a:cubicBezTo>
                      <a:pt x="5116086" y="266983"/>
                      <a:pt x="5101095" y="264098"/>
                      <a:pt x="5087802" y="258328"/>
                    </a:cubicBezTo>
                    <a:cubicBezTo>
                      <a:pt x="5074509" y="252557"/>
                      <a:pt x="5063243" y="244259"/>
                      <a:pt x="5054004" y="233432"/>
                    </a:cubicBezTo>
                    <a:cubicBezTo>
                      <a:pt x="5044764" y="222605"/>
                      <a:pt x="5037671" y="209488"/>
                      <a:pt x="5032724" y="194080"/>
                    </a:cubicBezTo>
                    <a:cubicBezTo>
                      <a:pt x="5027776" y="178673"/>
                      <a:pt x="5025302" y="161392"/>
                      <a:pt x="5025302" y="142236"/>
                    </a:cubicBezTo>
                    <a:lnTo>
                      <a:pt x="5025302" y="125104"/>
                    </a:lnTo>
                    <a:cubicBezTo>
                      <a:pt x="5025302" y="105948"/>
                      <a:pt x="5027865" y="88638"/>
                      <a:pt x="5032992" y="73170"/>
                    </a:cubicBezTo>
                    <a:cubicBezTo>
                      <a:pt x="5038118" y="57703"/>
                      <a:pt x="5045360" y="44557"/>
                      <a:pt x="5054719" y="33730"/>
                    </a:cubicBezTo>
                    <a:cubicBezTo>
                      <a:pt x="5064078" y="22903"/>
                      <a:pt x="5075433" y="14575"/>
                      <a:pt x="5088785" y="8745"/>
                    </a:cubicBezTo>
                    <a:cubicBezTo>
                      <a:pt x="5102138" y="2915"/>
                      <a:pt x="5117040" y="0"/>
                      <a:pt x="5133492" y="0"/>
                    </a:cubicBezTo>
                    <a:cubicBezTo>
                      <a:pt x="5149706" y="0"/>
                      <a:pt x="5164042" y="2290"/>
                      <a:pt x="5176500" y="6871"/>
                    </a:cubicBezTo>
                    <a:cubicBezTo>
                      <a:pt x="5188958" y="11451"/>
                      <a:pt x="5199539" y="17817"/>
                      <a:pt x="5208241" y="25967"/>
                    </a:cubicBezTo>
                    <a:cubicBezTo>
                      <a:pt x="5216944" y="34117"/>
                      <a:pt x="5223740" y="43813"/>
                      <a:pt x="5228627" y="55056"/>
                    </a:cubicBezTo>
                    <a:cubicBezTo>
                      <a:pt x="5233516" y="66300"/>
                      <a:pt x="5236615" y="78524"/>
                      <a:pt x="5237927" y="91731"/>
                    </a:cubicBezTo>
                    <a:lnTo>
                      <a:pt x="5184279" y="91731"/>
                    </a:lnTo>
                    <a:cubicBezTo>
                      <a:pt x="5183683" y="83997"/>
                      <a:pt x="5182341" y="77156"/>
                      <a:pt x="5180255" y="71207"/>
                    </a:cubicBezTo>
                    <a:cubicBezTo>
                      <a:pt x="5178169" y="65259"/>
                      <a:pt x="5175159" y="60262"/>
                      <a:pt x="5171224" y="56216"/>
                    </a:cubicBezTo>
                    <a:cubicBezTo>
                      <a:pt x="5167290" y="52171"/>
                      <a:pt x="5162223" y="49108"/>
                      <a:pt x="5156024" y="47025"/>
                    </a:cubicBezTo>
                    <a:cubicBezTo>
                      <a:pt x="5149825" y="44943"/>
                      <a:pt x="5142314" y="43902"/>
                      <a:pt x="5133492" y="43902"/>
                    </a:cubicBezTo>
                    <a:cubicBezTo>
                      <a:pt x="5115371" y="43902"/>
                      <a:pt x="5101869" y="50476"/>
                      <a:pt x="5092988" y="63623"/>
                    </a:cubicBezTo>
                    <a:cubicBezTo>
                      <a:pt x="5084106" y="76770"/>
                      <a:pt x="5079665" y="97144"/>
                      <a:pt x="5079665" y="124747"/>
                    </a:cubicBezTo>
                    <a:lnTo>
                      <a:pt x="5079665" y="142236"/>
                    </a:lnTo>
                    <a:cubicBezTo>
                      <a:pt x="5079665" y="155681"/>
                      <a:pt x="5080649" y="167459"/>
                      <a:pt x="5082616" y="177572"/>
                    </a:cubicBezTo>
                    <a:cubicBezTo>
                      <a:pt x="5084583" y="187685"/>
                      <a:pt x="5087683" y="196133"/>
                      <a:pt x="5091915" y="202914"/>
                    </a:cubicBezTo>
                    <a:cubicBezTo>
                      <a:pt x="5096147" y="209696"/>
                      <a:pt x="5101631" y="214782"/>
                      <a:pt x="5108367" y="218173"/>
                    </a:cubicBezTo>
                    <a:cubicBezTo>
                      <a:pt x="5115103" y="221564"/>
                      <a:pt x="5123239" y="223259"/>
                      <a:pt x="5132777" y="223259"/>
                    </a:cubicBezTo>
                    <a:cubicBezTo>
                      <a:pt x="5141241" y="223259"/>
                      <a:pt x="5148543" y="222307"/>
                      <a:pt x="5154683" y="220404"/>
                    </a:cubicBezTo>
                    <a:cubicBezTo>
                      <a:pt x="5160823" y="218500"/>
                      <a:pt x="5165949" y="215615"/>
                      <a:pt x="5170062" y="211748"/>
                    </a:cubicBezTo>
                    <a:cubicBezTo>
                      <a:pt x="5174175" y="207882"/>
                      <a:pt x="5177364" y="203033"/>
                      <a:pt x="5179629" y="197204"/>
                    </a:cubicBezTo>
                    <a:cubicBezTo>
                      <a:pt x="5181894" y="191374"/>
                      <a:pt x="5183325" y="184592"/>
                      <a:pt x="5183921" y="176859"/>
                    </a:cubicBezTo>
                    <a:lnTo>
                      <a:pt x="5237569" y="176859"/>
                    </a:lnTo>
                    <a:close/>
                    <a:moveTo>
                      <a:pt x="5573655" y="150803"/>
                    </a:moveTo>
                    <a:lnTo>
                      <a:pt x="5470651" y="150803"/>
                    </a:lnTo>
                    <a:lnTo>
                      <a:pt x="5470651" y="220404"/>
                    </a:lnTo>
                    <a:lnTo>
                      <a:pt x="5591537" y="220404"/>
                    </a:lnTo>
                    <a:lnTo>
                      <a:pt x="5591537" y="263414"/>
                    </a:lnTo>
                    <a:lnTo>
                      <a:pt x="5417003" y="263414"/>
                    </a:lnTo>
                    <a:lnTo>
                      <a:pt x="5417003" y="3569"/>
                    </a:lnTo>
                    <a:lnTo>
                      <a:pt x="5591180" y="3569"/>
                    </a:lnTo>
                    <a:lnTo>
                      <a:pt x="5591180" y="46936"/>
                    </a:lnTo>
                    <a:lnTo>
                      <a:pt x="5470651" y="46936"/>
                    </a:lnTo>
                    <a:lnTo>
                      <a:pt x="5470651" y="108863"/>
                    </a:lnTo>
                    <a:lnTo>
                      <a:pt x="5573655" y="108863"/>
                    </a:lnTo>
                    <a:lnTo>
                      <a:pt x="5573655" y="150803"/>
                    </a:lnTo>
                    <a:close/>
                  </a:path>
                </a:pathLst>
              </a:custGeom>
              <a:solidFill>
                <a:srgbClr val="333333"/>
              </a:solidFill>
              <a:ln w="21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829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4A4E0-4A27-E513-EE2E-41457DDDC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A855DA-8CBB-CEDE-7BAD-921F97114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r="11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D9A8A2-DDC4-E506-8671-75EF5ADEAEC1}"/>
              </a:ext>
            </a:extLst>
          </p:cNvPr>
          <p:cNvSpPr txBox="1"/>
          <p:nvPr/>
        </p:nvSpPr>
        <p:spPr>
          <a:xfrm>
            <a:off x="1489075" y="2488389"/>
            <a:ext cx="8959596" cy="13255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FC32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Questions </a:t>
            </a:r>
            <a:r>
              <a:rPr lang="en-US" sz="4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&amp;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FC32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Answers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50BA93-5D0D-A9FC-F32F-5CD895E991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F1B8BC-B485-9234-5993-F78B3E7757D8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324522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B0BD7-40DF-DD32-242D-F98A985A6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D7F7D59-AC90-A08A-640C-4B06356ED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918" y="0"/>
            <a:ext cx="8044269" cy="49518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29E37B-734C-3357-FD68-FC0B5586C2DA}"/>
              </a:ext>
            </a:extLst>
          </p:cNvPr>
          <p:cNvSpPr txBox="1"/>
          <p:nvPr/>
        </p:nvSpPr>
        <p:spPr>
          <a:xfrm>
            <a:off x="498339" y="3292396"/>
            <a:ext cx="12089073" cy="2097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Thank you…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FC9007-2244-F392-821A-58EE42F7430F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1003578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1">
            <a:extLst>
              <a:ext uri="{FF2B5EF4-FFF2-40B4-BE49-F238E27FC236}">
                <a16:creationId xmlns:a16="http://schemas.microsoft.com/office/drawing/2014/main" id="{E50ED5C6-A4FE-3F42-FA33-458D06D934E9}"/>
              </a:ext>
            </a:extLst>
          </p:cNvPr>
          <p:cNvSpPr txBox="1">
            <a:spLocks/>
          </p:cNvSpPr>
          <p:nvPr/>
        </p:nvSpPr>
        <p:spPr>
          <a:xfrm>
            <a:off x="8966200" y="6178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079EE-2539-45DC-9FE7-8706E87270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Medium" panose="00000600000000000000" pitchFamily="2" charset="0"/>
              <a:ea typeface="+mn-ea"/>
              <a:cs typeface="Poppins Medium" panose="00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09E95E-4F6A-043A-7D67-DC42723A625F}"/>
              </a:ext>
            </a:extLst>
          </p:cNvPr>
          <p:cNvSpPr txBox="1"/>
          <p:nvPr/>
        </p:nvSpPr>
        <p:spPr>
          <a:xfrm>
            <a:off x="3362325" y="424446"/>
            <a:ext cx="8959596" cy="13305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4000" b="1" dirty="0">
                <a:solidFill>
                  <a:srgbClr val="FFC32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Introductions</a:t>
            </a:r>
            <a:endParaRPr lang="en-GB" sz="4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3445B8-F317-D204-8335-0B1FF7D58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41" t="-4873" r="-5641" b="-6409"/>
          <a:stretch>
            <a:fillRect/>
          </a:stretch>
        </p:blipFill>
        <p:spPr>
          <a:xfrm>
            <a:off x="3083056" y="2440624"/>
            <a:ext cx="1566154" cy="1566154"/>
          </a:xfrm>
          <a:prstGeom prst="ellipse">
            <a:avLst/>
          </a:prstGeom>
          <a:solidFill>
            <a:schemeClr val="bg2">
              <a:lumMod val="90000"/>
            </a:schemeClr>
          </a:solidFill>
          <a:ln w="63500" cap="rnd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F01F86-810A-7663-A32A-DBF2E73BA49F}"/>
              </a:ext>
            </a:extLst>
          </p:cNvPr>
          <p:cNvSpPr txBox="1"/>
          <p:nvPr/>
        </p:nvSpPr>
        <p:spPr>
          <a:xfrm>
            <a:off x="3083056" y="4132093"/>
            <a:ext cx="1566154" cy="815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GB" sz="1600" b="1" i="0" u="none" strike="noStrike" dirty="0">
                <a:solidFill>
                  <a:schemeClr val="bg1"/>
                </a:solidFill>
                <a:latin typeface="Poppins" panose="00000500000000000000" pitchFamily="2" charset="0"/>
              </a:rPr>
              <a:t>Garry Nelson</a:t>
            </a:r>
          </a:p>
          <a:p>
            <a:pPr marR="0" algn="ctr" rtl="0"/>
            <a:r>
              <a:rPr lang="en-GB" sz="1600" b="1" i="0" u="none" strike="noStrike" dirty="0">
                <a:solidFill>
                  <a:srgbClr val="FFC327"/>
                </a:solidFill>
                <a:latin typeface="Poppins" panose="00000500000000000000" pitchFamily="2" charset="0"/>
              </a:rPr>
              <a:t>All Clear</a:t>
            </a:r>
          </a:p>
          <a:p>
            <a:pPr marR="0" algn="ctr" rtl="0"/>
            <a:endParaRPr lang="en-GB" sz="1600" b="1" i="0" u="none" strike="noStrike" dirty="0">
              <a:solidFill>
                <a:schemeClr val="bg1"/>
              </a:solidFill>
              <a:latin typeface="Poppins" panose="00000500000000000000" pitchFamily="2" charset="0"/>
            </a:endParaRPr>
          </a:p>
          <a:p>
            <a:pPr marR="0" algn="ctr" rtl="0"/>
            <a:endParaRPr lang="en-GB" sz="1600" b="1" i="0" u="none" strike="noStrike" dirty="0">
              <a:solidFill>
                <a:schemeClr val="bg1"/>
              </a:solidFill>
              <a:latin typeface="Poppins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D93E93-D84F-EB22-B8CF-C3AAA0744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" t="13655" r="11908" b="29839"/>
          <a:stretch>
            <a:fillRect/>
          </a:stretch>
        </p:blipFill>
        <p:spPr>
          <a:xfrm>
            <a:off x="5053252" y="2440624"/>
            <a:ext cx="1566154" cy="1566154"/>
          </a:xfrm>
          <a:prstGeom prst="ellipse">
            <a:avLst/>
          </a:prstGeom>
          <a:solidFill>
            <a:schemeClr val="bg1"/>
          </a:solidFill>
          <a:ln w="63500" cap="rnd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421D53-5B93-CB6E-51AD-C3F411C99692}"/>
              </a:ext>
            </a:extLst>
          </p:cNvPr>
          <p:cNvSpPr txBox="1"/>
          <p:nvPr/>
        </p:nvSpPr>
        <p:spPr>
          <a:xfrm>
            <a:off x="4747983" y="4135098"/>
            <a:ext cx="2176692" cy="815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GB" sz="1600" b="1" i="0" u="none" strike="noStrike" dirty="0">
                <a:solidFill>
                  <a:schemeClr val="bg1"/>
                </a:solidFill>
                <a:latin typeface="Poppins" panose="00000500000000000000" pitchFamily="2" charset="0"/>
              </a:rPr>
              <a:t>Johnny Timpson OBE</a:t>
            </a:r>
          </a:p>
          <a:p>
            <a:pPr marR="0" algn="ctr" rtl="0"/>
            <a:r>
              <a:rPr lang="en-GB" sz="1600" b="1" i="0" u="none" strike="noStrike" dirty="0">
                <a:solidFill>
                  <a:srgbClr val="FFC327"/>
                </a:solidFill>
                <a:latin typeface="Poppins" panose="00000500000000000000" pitchFamily="2" charset="0"/>
              </a:rPr>
              <a:t>Protection specialist &amp; Financial Inclusion Commission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0511109-DD2D-A5B0-7490-F2F622FEF3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08" t="-13387" r="-6608" b="-13387"/>
          <a:stretch>
            <a:fillRect/>
          </a:stretch>
        </p:blipFill>
        <p:spPr>
          <a:xfrm>
            <a:off x="7324087" y="2409090"/>
            <a:ext cx="1566154" cy="1566155"/>
          </a:xfrm>
          <a:prstGeom prst="ellipse">
            <a:avLst/>
          </a:prstGeom>
          <a:solidFill>
            <a:schemeClr val="bg2">
              <a:lumMod val="90000"/>
            </a:schemeClr>
          </a:solidFill>
          <a:ln w="63500" cap="rnd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C22F59-8C94-84E6-B411-04089FFD376C}"/>
              </a:ext>
            </a:extLst>
          </p:cNvPr>
          <p:cNvSpPr txBox="1"/>
          <p:nvPr/>
        </p:nvSpPr>
        <p:spPr>
          <a:xfrm>
            <a:off x="7018818" y="4138659"/>
            <a:ext cx="21766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GB" sz="1600" b="1" i="0" u="none" strike="noStrike" dirty="0">
                <a:solidFill>
                  <a:schemeClr val="bg1"/>
                </a:solidFill>
                <a:latin typeface="Poppins" panose="00000500000000000000" pitchFamily="2" charset="0"/>
              </a:rPr>
              <a:t>Charmaine Jagger</a:t>
            </a:r>
            <a:br>
              <a:rPr lang="en-GB" sz="1600" b="1" i="0" u="none" strike="noStrike" dirty="0">
                <a:solidFill>
                  <a:schemeClr val="bg1"/>
                </a:solidFill>
                <a:latin typeface="Poppins" panose="00000500000000000000" pitchFamily="2" charset="0"/>
              </a:rPr>
            </a:br>
            <a:r>
              <a:rPr lang="en-GB" sz="1600" b="1" i="0" u="none" strike="noStrike" dirty="0">
                <a:solidFill>
                  <a:srgbClr val="FFC327"/>
                </a:solidFill>
                <a:latin typeface="Poppins" panose="00000500000000000000" pitchFamily="2" charset="0"/>
              </a:rPr>
              <a:t>Co-Head </a:t>
            </a:r>
            <a:r>
              <a:rPr lang="en-GB" sz="1600" b="1" i="0" u="none" strike="noStrike" dirty="0" err="1">
                <a:solidFill>
                  <a:srgbClr val="FFC327"/>
                </a:solidFill>
                <a:latin typeface="Poppins" panose="00000500000000000000" pitchFamily="2" charset="0"/>
              </a:rPr>
              <a:t>Maggies</a:t>
            </a:r>
            <a:r>
              <a:rPr lang="en-GB" sz="1600" b="1" i="0" u="none" strike="noStrike" dirty="0">
                <a:solidFill>
                  <a:srgbClr val="FFC327"/>
                </a:solidFill>
                <a:latin typeface="Poppins" panose="00000500000000000000" pitchFamily="2" charset="0"/>
              </a:rPr>
              <a:t> Royal Marsden</a:t>
            </a:r>
          </a:p>
          <a:p>
            <a:pPr marR="0" algn="ctr" rtl="0"/>
            <a:endParaRPr lang="en-GB" sz="1600" b="1" i="0" u="none" strike="noStrike" dirty="0">
              <a:solidFill>
                <a:schemeClr val="bg1"/>
              </a:solidFill>
              <a:latin typeface="Poppins" panose="00000500000000000000" pitchFamily="2" charset="0"/>
            </a:endParaRPr>
          </a:p>
          <a:p>
            <a:pPr marR="0" algn="ctr" rtl="0"/>
            <a:endParaRPr lang="en-GB" sz="1600" b="1" i="0" u="none" strike="noStrike" dirty="0">
              <a:solidFill>
                <a:schemeClr val="bg1"/>
              </a:solidFill>
              <a:latin typeface="Poppins" panose="000005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8AB64E3-4286-E9EC-0B24-9BA0195F1F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r="7783" b="12531"/>
          <a:stretch>
            <a:fillRect/>
          </a:stretch>
        </p:blipFill>
        <p:spPr>
          <a:xfrm>
            <a:off x="9467799" y="2409090"/>
            <a:ext cx="1566154" cy="1566154"/>
          </a:xfrm>
          <a:prstGeom prst="ellipse">
            <a:avLst/>
          </a:prstGeom>
          <a:solidFill>
            <a:schemeClr val="bg1"/>
          </a:solidFill>
          <a:ln w="63500" cap="rnd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EF049D2-FC10-667C-BBCA-C31F089CDB31}"/>
              </a:ext>
            </a:extLst>
          </p:cNvPr>
          <p:cNvSpPr txBox="1"/>
          <p:nvPr/>
        </p:nvSpPr>
        <p:spPr>
          <a:xfrm>
            <a:off x="9162530" y="4132140"/>
            <a:ext cx="2176692" cy="815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GB" sz="1600" b="1" i="0" u="none" strike="noStrike" dirty="0">
                <a:solidFill>
                  <a:schemeClr val="bg1"/>
                </a:solidFill>
                <a:latin typeface="Poppins" panose="00000500000000000000" pitchFamily="2" charset="0"/>
              </a:rPr>
              <a:t>David Whalley </a:t>
            </a:r>
            <a:r>
              <a:rPr lang="en-GB" sz="1600" b="1" i="0" u="none" strike="noStrike" dirty="0">
                <a:solidFill>
                  <a:srgbClr val="FFC327"/>
                </a:solidFill>
                <a:latin typeface="Poppins" panose="00000500000000000000" pitchFamily="2" charset="0"/>
              </a:rPr>
              <a:t>Partnerships Manager MND Association</a:t>
            </a:r>
          </a:p>
          <a:p>
            <a:pPr marR="0" algn="ctr" rtl="0"/>
            <a:endParaRPr lang="en-GB" sz="1600" b="1" i="0" u="none" strike="noStrike" dirty="0">
              <a:solidFill>
                <a:schemeClr val="bg1"/>
              </a:solidFill>
              <a:latin typeface="Poppins" panose="00000500000000000000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448A810-6877-2785-09E0-57E3251660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1" r="17796" b="5650"/>
          <a:stretch>
            <a:fillRect/>
          </a:stretch>
        </p:blipFill>
        <p:spPr>
          <a:xfrm>
            <a:off x="1214437" y="2440624"/>
            <a:ext cx="1566154" cy="1566154"/>
          </a:xfrm>
          <a:prstGeom prst="ellipse">
            <a:avLst/>
          </a:prstGeom>
          <a:solidFill>
            <a:schemeClr val="bg2">
              <a:lumMod val="90000"/>
            </a:schemeClr>
          </a:solidFill>
          <a:ln w="63500" cap="rnd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97CD418-611B-BE90-32F7-F295AB8ADB75}"/>
              </a:ext>
            </a:extLst>
          </p:cNvPr>
          <p:cNvSpPr txBox="1"/>
          <p:nvPr/>
        </p:nvSpPr>
        <p:spPr>
          <a:xfrm>
            <a:off x="919453" y="3890615"/>
            <a:ext cx="20671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endParaRPr lang="en-GB" sz="1600" b="1" i="0" u="none" strike="noStrike" dirty="0">
              <a:solidFill>
                <a:schemeClr val="bg1"/>
              </a:solidFill>
              <a:latin typeface="Poppins" panose="00000500000000000000" pitchFamily="2" charset="0"/>
            </a:endParaRPr>
          </a:p>
          <a:p>
            <a:pPr marR="0" algn="ctr" rtl="0"/>
            <a:r>
              <a:rPr lang="en-GB" sz="1600" b="1" i="0" u="none" strike="noStrike" dirty="0">
                <a:solidFill>
                  <a:schemeClr val="bg1"/>
                </a:solidFill>
                <a:latin typeface="Poppins" panose="00000500000000000000" pitchFamily="2" charset="0"/>
              </a:rPr>
              <a:t>Leighann Forsyth</a:t>
            </a:r>
          </a:p>
          <a:p>
            <a:pPr marR="0" algn="ctr" rtl="0"/>
            <a:r>
              <a:rPr lang="en-GB" sz="1600" b="1" i="0" u="none" strike="noStrike" dirty="0">
                <a:solidFill>
                  <a:srgbClr val="FFC327"/>
                </a:solidFill>
                <a:latin typeface="Poppins" panose="00000500000000000000" pitchFamily="2" charset="0"/>
              </a:rPr>
              <a:t>BIBA</a:t>
            </a:r>
          </a:p>
          <a:p>
            <a:pPr marR="0" algn="ctr" rtl="0"/>
            <a:endParaRPr lang="en-GB" sz="1600" b="1" i="0" u="none" strike="noStrike" dirty="0">
              <a:solidFill>
                <a:schemeClr val="bg1"/>
              </a:solidFill>
              <a:latin typeface="Poppins" panose="00000500000000000000" pitchFamily="2" charset="0"/>
            </a:endParaRPr>
          </a:p>
          <a:p>
            <a:pPr marR="0" algn="ctr" rtl="0"/>
            <a:endParaRPr lang="en-GB" sz="1600" b="1" i="0" u="none" strike="noStrike" dirty="0">
              <a:solidFill>
                <a:schemeClr val="bg1"/>
              </a:solidFill>
              <a:latin typeface="Poppins" panose="00000500000000000000" pitchFamily="2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7EAD0A8-3919-8237-A135-32A4064DDF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B588C72-DF5E-503F-2CCE-AE495F76DDEB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69248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73F3D-FC32-A9F8-DD30-2E9C4D9AF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6F1D94-8050-FD0F-75AC-C532458E601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5" t="6033" r="2886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8CCF25-EB26-3B09-833D-4D2AC53A88B8}"/>
              </a:ext>
            </a:extLst>
          </p:cNvPr>
          <p:cNvSpPr txBox="1"/>
          <p:nvPr/>
        </p:nvSpPr>
        <p:spPr>
          <a:xfrm>
            <a:off x="498339" y="3141656"/>
            <a:ext cx="8959596" cy="13255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FC32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About BIBA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&amp;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2ED9E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Find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2ED9E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Insurance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2ED9E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Service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99CEC-B802-2B90-B522-31FB319066F9}"/>
              </a:ext>
            </a:extLst>
          </p:cNvPr>
          <p:cNvSpPr txBox="1">
            <a:spLocks/>
          </p:cNvSpPr>
          <p:nvPr/>
        </p:nvSpPr>
        <p:spPr>
          <a:xfrm>
            <a:off x="8966200" y="6178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079EE-2539-45DC-9FE7-8706E87270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F143C"/>
                </a:solidFill>
                <a:effectLst/>
                <a:uLnTx/>
                <a:uFillTx/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143C"/>
              </a:solidFill>
              <a:effectLst/>
              <a:uLnTx/>
              <a:uFillTx/>
              <a:latin typeface="Poppins Medium" panose="00000600000000000000" pitchFamily="2" charset="0"/>
              <a:ea typeface="+mn-ea"/>
              <a:cs typeface="Poppins Medium" panose="000006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60AF62-30E7-0F00-476A-1E0C86935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175934-FE04-10DD-61A9-8D173BFDBCBE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1233023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8F01C-AF20-5404-40A3-EFAC06E31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D50896-9C53-4406-26FE-68F06ADD40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1" b="5301"/>
          <a:stretch/>
        </p:blipFill>
        <p:spPr>
          <a:xfrm>
            <a:off x="779898" y="2116473"/>
            <a:ext cx="6060201" cy="36068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C98EE4-3A13-1194-E4D0-8E5E87E362CD}"/>
              </a:ext>
            </a:extLst>
          </p:cNvPr>
          <p:cNvSpPr txBox="1"/>
          <p:nvPr/>
        </p:nvSpPr>
        <p:spPr>
          <a:xfrm>
            <a:off x="3362325" y="396151"/>
            <a:ext cx="89595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FC32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Case Studies</a:t>
            </a:r>
            <a:endParaRPr lang="en-US" sz="4000" b="1" dirty="0">
              <a:solidFill>
                <a:srgbClr val="2ED9E3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CBFB82-0C2C-8842-E7DC-1495307F5D95}"/>
              </a:ext>
            </a:extLst>
          </p:cNvPr>
          <p:cNvSpPr txBox="1">
            <a:spLocks/>
          </p:cNvSpPr>
          <p:nvPr/>
        </p:nvSpPr>
        <p:spPr>
          <a:xfrm>
            <a:off x="8966200" y="6178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079EE-2539-45DC-9FE7-8706E87270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ppins Medium" panose="00000600000000000000" pitchFamily="2" charset="0"/>
              <a:ea typeface="+mn-ea"/>
              <a:cs typeface="Poppins Medium" panose="000006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E52036-B424-3345-9790-0287E6E76A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" t="22123" r="4719" b="23410"/>
          <a:stretch>
            <a:fillRect/>
          </a:stretch>
        </p:blipFill>
        <p:spPr>
          <a:xfrm>
            <a:off x="7368459" y="2959101"/>
            <a:ext cx="3807542" cy="34020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DD0F99-E2BC-5A12-5970-473B077B28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Online Media 14" title="Jason and Liz Livisidge">
            <a:hlinkClick r:id="" action="ppaction://media"/>
            <a:extLst>
              <a:ext uri="{FF2B5EF4-FFF2-40B4-BE49-F238E27FC236}">
                <a16:creationId xmlns:a16="http://schemas.microsoft.com/office/drawing/2014/main" id="{4D1E5343-3C46-030A-F54E-734951ACC7B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015999" y="2341265"/>
            <a:ext cx="5588001" cy="31572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39E4D5-6AFB-B567-43BB-554F33E9CE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2" t="24237" r="8934" b="27460"/>
          <a:stretch>
            <a:fillRect/>
          </a:stretch>
        </p:blipFill>
        <p:spPr>
          <a:xfrm>
            <a:off x="7851059" y="496888"/>
            <a:ext cx="2714266" cy="21607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FB9E386-8657-8F7B-642D-98939F67F4F1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81841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DA51A-AD83-5E02-96A7-9AA2D26CF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A78C17-8F94-E61D-2429-ED85D0232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CEAEDC-8133-684F-3D17-7366F77260C1}"/>
              </a:ext>
            </a:extLst>
          </p:cNvPr>
          <p:cNvSpPr txBox="1"/>
          <p:nvPr/>
        </p:nvSpPr>
        <p:spPr>
          <a:xfrm>
            <a:off x="3381375" y="405676"/>
            <a:ext cx="8959596" cy="13255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Importance of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travel insurance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7CFB84-1793-3E0F-687A-0E7389166F6D}"/>
              </a:ext>
            </a:extLst>
          </p:cNvPr>
          <p:cNvSpPr txBox="1">
            <a:spLocks/>
          </p:cNvSpPr>
          <p:nvPr/>
        </p:nvSpPr>
        <p:spPr>
          <a:xfrm>
            <a:off x="8966200" y="6178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079EE-2539-45DC-9FE7-8706E87270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F143C"/>
                </a:solidFill>
                <a:effectLst/>
                <a:uLnTx/>
                <a:uFillTx/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143C"/>
              </a:solidFill>
              <a:effectLst/>
              <a:uLnTx/>
              <a:uFillTx/>
              <a:latin typeface="Poppins Medium" panose="00000600000000000000" pitchFamily="2" charset="0"/>
              <a:ea typeface="+mn-ea"/>
              <a:cs typeface="Poppins Medium" panose="000006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57F277-E21F-2968-278E-BB2C0EC54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37E19C-0024-AFFF-CD71-D0C7C5707A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575" b="-5791"/>
          <a:stretch>
            <a:fillRect/>
          </a:stretch>
        </p:blipFill>
        <p:spPr>
          <a:xfrm>
            <a:off x="7791332" y="1298807"/>
            <a:ext cx="3859114" cy="5191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FD5FEC-2A1A-E0EA-BAA1-59277ED74888}"/>
              </a:ext>
            </a:extLst>
          </p:cNvPr>
          <p:cNvSpPr txBox="1"/>
          <p:nvPr/>
        </p:nvSpPr>
        <p:spPr>
          <a:xfrm>
            <a:off x="8719803" y="2663349"/>
            <a:ext cx="2205371" cy="3200876"/>
          </a:xfrm>
          <a:prstGeom prst="rect">
            <a:avLst/>
          </a:prstGeom>
          <a:noFill/>
        </p:spPr>
        <p:txBody>
          <a:bodyPr wrap="square" numCol="1" spcCol="324000">
            <a:spAutoFit/>
          </a:bodyPr>
          <a:lstStyle/>
          <a:p>
            <a:pPr>
              <a:spcAft>
                <a:spcPts val="400"/>
              </a:spcAft>
            </a:pPr>
            <a:r>
              <a:rPr lang="en-GB" sz="24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What does travel insurance cover?</a:t>
            </a:r>
          </a:p>
          <a:p>
            <a:pPr>
              <a:spcAft>
                <a:spcPts val="400"/>
              </a:spcAft>
            </a:pPr>
            <a:endParaRPr lang="en-GB" sz="24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spcAft>
                <a:spcPts val="400"/>
              </a:spcAft>
            </a:pPr>
            <a:r>
              <a:rPr lang="en-GB" sz="24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Why is it important?</a:t>
            </a:r>
            <a:endParaRPr lang="en-US" sz="24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>
              <a:spcAft>
                <a:spcPts val="400"/>
              </a:spcAft>
            </a:pPr>
            <a:endParaRPr lang="en-US" sz="24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FB001-4122-168F-0059-ECA810D5855E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1394011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E870-724A-BFF7-5E33-92135109F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19F431-5F0D-D82E-11C6-5D90E3152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" t="1842" r="786" b="1524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807678-0511-D980-55C2-1CC8B2304C49}"/>
              </a:ext>
            </a:extLst>
          </p:cNvPr>
          <p:cNvSpPr txBox="1"/>
          <p:nvPr/>
        </p:nvSpPr>
        <p:spPr>
          <a:xfrm>
            <a:off x="3352800" y="396151"/>
            <a:ext cx="8959596" cy="13255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Importance of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protection insurance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864057-F7A9-6207-7341-0ADE382D2DEF}"/>
              </a:ext>
            </a:extLst>
          </p:cNvPr>
          <p:cNvSpPr txBox="1">
            <a:spLocks/>
          </p:cNvSpPr>
          <p:nvPr/>
        </p:nvSpPr>
        <p:spPr>
          <a:xfrm>
            <a:off x="8966200" y="6178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079EE-2539-45DC-9FE7-8706E87270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Poppins Medium" panose="00000600000000000000" pitchFamily="2" charset="0"/>
                <a:ea typeface="+mn-ea"/>
                <a:cs typeface="Poppins Medium" panose="000006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ppins Medium" panose="00000600000000000000" pitchFamily="2" charset="0"/>
              <a:ea typeface="+mn-ea"/>
              <a:cs typeface="Poppins Medium" panose="00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E4EE50-1CE1-5419-2334-E69170F78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069D54-0557-03F7-2222-FE556A46F2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575" b="-5791"/>
          <a:stretch>
            <a:fillRect/>
          </a:stretch>
        </p:blipFill>
        <p:spPr>
          <a:xfrm>
            <a:off x="7791332" y="1298807"/>
            <a:ext cx="3859114" cy="5191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9414EE2-B9BA-0319-05C1-871E5F566399}"/>
              </a:ext>
            </a:extLst>
          </p:cNvPr>
          <p:cNvSpPr txBox="1"/>
          <p:nvPr/>
        </p:nvSpPr>
        <p:spPr>
          <a:xfrm>
            <a:off x="8710705" y="2440390"/>
            <a:ext cx="2020367" cy="3118803"/>
          </a:xfrm>
          <a:prstGeom prst="rect">
            <a:avLst/>
          </a:prstGeom>
          <a:noFill/>
        </p:spPr>
        <p:txBody>
          <a:bodyPr wrap="square" numCol="1" spcCol="324000">
            <a:spAutoFit/>
          </a:bodyPr>
          <a:lstStyle/>
          <a:p>
            <a:pPr>
              <a:spcAft>
                <a:spcPts val="400"/>
              </a:spcAft>
            </a:pPr>
            <a:r>
              <a:rPr lang="en-GB" sz="20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What is:</a:t>
            </a:r>
            <a:br>
              <a:rPr lang="en-GB" sz="20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endParaRPr lang="en-GB" sz="20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spcAft>
                <a:spcPts val="400"/>
              </a:spcAft>
            </a:pPr>
            <a:r>
              <a:rPr lang="en-GB" sz="20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Life insurance</a:t>
            </a:r>
          </a:p>
          <a:p>
            <a:pPr>
              <a:spcAft>
                <a:spcPts val="400"/>
              </a:spcAft>
            </a:pPr>
            <a:endParaRPr lang="en-GB" sz="20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spcAft>
                <a:spcPts val="400"/>
              </a:spcAft>
            </a:pPr>
            <a:r>
              <a:rPr lang="en-GB" sz="20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Critical illness</a:t>
            </a:r>
          </a:p>
          <a:p>
            <a:pPr>
              <a:spcAft>
                <a:spcPts val="400"/>
              </a:spcAft>
            </a:pPr>
            <a:endParaRPr lang="en-GB" sz="20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spcAft>
                <a:spcPts val="400"/>
              </a:spcAft>
            </a:pPr>
            <a:r>
              <a:rPr lang="en-GB" sz="20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Income protection</a:t>
            </a:r>
            <a:endParaRPr lang="en-US" sz="20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DD0EEC-4822-9A71-2D72-47D8E31D0A26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457092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2C952-7A94-00A7-CC8F-78A6B84ED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576880-C12D-A367-B51E-46ECA0A3C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2828529" y="396151"/>
            <a:ext cx="11064097" cy="62235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5A30DC-6E23-9D75-A951-1EC63012C24A}"/>
              </a:ext>
            </a:extLst>
          </p:cNvPr>
          <p:cNvSpPr txBox="1"/>
          <p:nvPr/>
        </p:nvSpPr>
        <p:spPr>
          <a:xfrm>
            <a:off x="3390900" y="396151"/>
            <a:ext cx="8959596" cy="13255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How pricing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works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0363D8-FB24-3C76-8BA4-921572BE0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3CCA77-60D1-DFA3-AB72-72EBF565B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575" b="-5791"/>
          <a:stretch>
            <a:fillRect/>
          </a:stretch>
        </p:blipFill>
        <p:spPr>
          <a:xfrm>
            <a:off x="1027540" y="1298807"/>
            <a:ext cx="3601978" cy="4845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27F823-7440-89A8-EDE9-6FC1C866D0F9}"/>
              </a:ext>
            </a:extLst>
          </p:cNvPr>
          <p:cNvSpPr txBox="1"/>
          <p:nvPr/>
        </p:nvSpPr>
        <p:spPr>
          <a:xfrm>
            <a:off x="1744273" y="2426642"/>
            <a:ext cx="3961146" cy="2913618"/>
          </a:xfrm>
          <a:prstGeom prst="rect">
            <a:avLst/>
          </a:prstGeom>
          <a:noFill/>
        </p:spPr>
        <p:txBody>
          <a:bodyPr wrap="square" numCol="1" spcCol="324000">
            <a:spAutoFit/>
          </a:bodyPr>
          <a:lstStyle/>
          <a:p>
            <a:pPr>
              <a:spcAft>
                <a:spcPts val="400"/>
              </a:spcAft>
            </a:pPr>
            <a:r>
              <a:rPr lang="en-GB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Ratings factors</a:t>
            </a:r>
          </a:p>
          <a:p>
            <a:pPr>
              <a:spcAft>
                <a:spcPts val="400"/>
              </a:spcAft>
            </a:pPr>
            <a:endParaRPr lang="en-GB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spcAft>
                <a:spcPts val="400"/>
              </a:spcAft>
            </a:pPr>
            <a:r>
              <a:rPr lang="en-GB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Policy type</a:t>
            </a:r>
          </a:p>
          <a:p>
            <a:pPr>
              <a:spcAft>
                <a:spcPts val="400"/>
              </a:spcAft>
            </a:pPr>
            <a:r>
              <a:rPr lang="en-GB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Age</a:t>
            </a:r>
          </a:p>
          <a:p>
            <a:pPr>
              <a:spcAft>
                <a:spcPts val="400"/>
              </a:spcAft>
            </a:pPr>
            <a:r>
              <a:rPr lang="en-GB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Duration</a:t>
            </a:r>
          </a:p>
          <a:p>
            <a:pPr>
              <a:spcAft>
                <a:spcPts val="400"/>
              </a:spcAft>
            </a:pPr>
            <a:r>
              <a:rPr lang="en-GB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Destination </a:t>
            </a:r>
          </a:p>
          <a:p>
            <a:pPr>
              <a:spcAft>
                <a:spcPts val="400"/>
              </a:spcAft>
            </a:pPr>
            <a:r>
              <a:rPr lang="en-GB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(if travel)</a:t>
            </a:r>
          </a:p>
          <a:p>
            <a:pPr>
              <a:spcAft>
                <a:spcPts val="400"/>
              </a:spcAft>
            </a:pPr>
            <a:r>
              <a:rPr lang="en-GB" sz="175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Medical conditions</a:t>
            </a:r>
            <a:br>
              <a:rPr lang="en-GB" sz="16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GB" sz="16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IPT </a:t>
            </a:r>
            <a:endParaRPr lang="en-US" sz="16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E483FD-C0A5-5F2D-ADF4-10F7C7421E16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179187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A5311-6CD7-342E-2CDC-4A2948EF9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E1E8883-1086-33FA-3048-196F9F61E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66" b="2828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749898-9761-3843-E7D3-4BA86269F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782EC1-7D5D-2020-E709-ABDF77416BA6}"/>
              </a:ext>
            </a:extLst>
          </p:cNvPr>
          <p:cNvSpPr txBox="1"/>
          <p:nvPr/>
        </p:nvSpPr>
        <p:spPr>
          <a:xfrm>
            <a:off x="3390900" y="396151"/>
            <a:ext cx="8959596" cy="13255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Challenges &amp; how to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overcome them - Travel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4B4C9F-CE7A-1614-2D8C-4D3697A4BF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575" b="-5791"/>
          <a:stretch>
            <a:fillRect/>
          </a:stretch>
        </p:blipFill>
        <p:spPr>
          <a:xfrm>
            <a:off x="1027540" y="1298807"/>
            <a:ext cx="3601978" cy="4845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E41641B-C6F4-CCB4-D07A-B45CE7A96D10}"/>
              </a:ext>
            </a:extLst>
          </p:cNvPr>
          <p:cNvSpPr txBox="1"/>
          <p:nvPr/>
        </p:nvSpPr>
        <p:spPr>
          <a:xfrm>
            <a:off x="1761076" y="2283929"/>
            <a:ext cx="2305392" cy="2708434"/>
          </a:xfrm>
          <a:prstGeom prst="rect">
            <a:avLst/>
          </a:prstGeom>
          <a:noFill/>
        </p:spPr>
        <p:txBody>
          <a:bodyPr wrap="square" numCol="1" spcCol="324000">
            <a:spAutoFit/>
          </a:bodyPr>
          <a:lstStyle/>
          <a:p>
            <a:r>
              <a:rPr lang="en-GB" sz="17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Destination</a:t>
            </a:r>
          </a:p>
          <a:p>
            <a:endParaRPr lang="en-GB" sz="17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7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Medical screening</a:t>
            </a:r>
          </a:p>
          <a:p>
            <a:r>
              <a:rPr lang="en-GB" sz="1700" b="1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Questions</a:t>
            </a:r>
          </a:p>
          <a:p>
            <a:endParaRPr lang="en-GB" sz="17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7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Importance of disclosure</a:t>
            </a:r>
          </a:p>
          <a:p>
            <a:endParaRPr lang="en-GB" sz="17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7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Specialist advice</a:t>
            </a:r>
          </a:p>
          <a:p>
            <a:endParaRPr lang="en-GB" sz="17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0074A5-18D8-5966-0CE0-CDBA07A27B0B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2190827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E895-39CA-B939-3943-A0A5D0B6B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B455612-0B45-DEA3-BD6E-FEE257C871D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75" b="7875"/>
          <a:stretch/>
        </p:blipFill>
        <p:spPr>
          <a:xfrm>
            <a:off x="-1904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122874-ED65-B4BE-14B0-042E368963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" y="-31750"/>
            <a:ext cx="3424748" cy="2108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F071D7-1A8A-E02B-DF48-97E9439E4287}"/>
              </a:ext>
            </a:extLst>
          </p:cNvPr>
          <p:cNvSpPr txBox="1"/>
          <p:nvPr/>
        </p:nvSpPr>
        <p:spPr>
          <a:xfrm>
            <a:off x="3390900" y="396151"/>
            <a:ext cx="8959596" cy="13255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Challenges &amp; how to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2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overcome them - Protection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32C2B8-CB60-3200-B86C-6C855A749B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575" b="-5791"/>
          <a:stretch>
            <a:fillRect/>
          </a:stretch>
        </p:blipFill>
        <p:spPr>
          <a:xfrm>
            <a:off x="1027540" y="1298807"/>
            <a:ext cx="3601978" cy="4845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E0E68B-559C-32D4-397A-5A75B46A268F}"/>
              </a:ext>
            </a:extLst>
          </p:cNvPr>
          <p:cNvSpPr txBox="1"/>
          <p:nvPr/>
        </p:nvSpPr>
        <p:spPr>
          <a:xfrm>
            <a:off x="1775733" y="2245749"/>
            <a:ext cx="2272392" cy="3554819"/>
          </a:xfrm>
          <a:prstGeom prst="rect">
            <a:avLst/>
          </a:prstGeom>
          <a:noFill/>
        </p:spPr>
        <p:txBody>
          <a:bodyPr wrap="square" numCol="1" spcCol="324000">
            <a:spAutoFit/>
          </a:bodyPr>
          <a:lstStyle/>
          <a:p>
            <a:r>
              <a:rPr lang="en-GB" sz="15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BIBA brokers - relevant insurers and advice</a:t>
            </a:r>
          </a:p>
          <a:p>
            <a:endParaRPr lang="en-GB" sz="15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5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What questions?</a:t>
            </a:r>
          </a:p>
          <a:p>
            <a:endParaRPr lang="en-GB" sz="15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5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What cover is available?</a:t>
            </a:r>
          </a:p>
          <a:p>
            <a:endParaRPr lang="en-GB" sz="15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5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Overcoming challenges</a:t>
            </a:r>
          </a:p>
          <a:p>
            <a:endParaRPr lang="en-GB" sz="15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500" b="1" dirty="0">
                <a:solidFill>
                  <a:srgbClr val="0064D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Employers Group Life</a:t>
            </a:r>
          </a:p>
          <a:p>
            <a:endParaRPr lang="en-GB" sz="15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500" b="1" dirty="0">
              <a:solidFill>
                <a:srgbClr val="0064D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C1274F-3644-33E2-BCA4-8EC0062FA4E9}"/>
              </a:ext>
            </a:extLst>
          </p:cNvPr>
          <p:cNvSpPr txBox="1"/>
          <p:nvPr/>
        </p:nvSpPr>
        <p:spPr>
          <a:xfrm>
            <a:off x="498339" y="6144618"/>
            <a:ext cx="5034714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www.biba.org.uk/</a:t>
            </a:r>
            <a:r>
              <a:rPr lang="en-GB" b="1" dirty="0">
                <a:solidFill>
                  <a:srgbClr val="FFC3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find-insurance</a:t>
            </a:r>
          </a:p>
        </p:txBody>
      </p:sp>
    </p:spTree>
    <p:extLst>
      <p:ext uri="{BB962C8B-B14F-4D97-AF65-F5344CB8AC3E}">
        <p14:creationId xmlns:p14="http://schemas.microsoft.com/office/powerpoint/2010/main" val="3538600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8e7e93-56af-4133-89d8-568a4f3f8038" xsi:nil="true"/>
    <lcf76f155ced4ddcb4097134ff3c332f xmlns="75435c55-45dc-4ed4-814d-882d2b3b0bfe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MediaLengthInSeconds xmlns="75435c55-45dc-4ed4-814d-882d2b3b0bfe" xsi:nil="true"/>
    <SharedWithUsers xmlns="fa8e7e93-56af-4133-89d8-568a4f3f8038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7A12DA01052A4AA89E5F25BBD290AC" ma:contentTypeVersion="21" ma:contentTypeDescription="Create a new document." ma:contentTypeScope="" ma:versionID="14c0eeb0bcca3fa1515fa5382859178b">
  <xsd:schema xmlns:xsd="http://www.w3.org/2001/XMLSchema" xmlns:xs="http://www.w3.org/2001/XMLSchema" xmlns:p="http://schemas.microsoft.com/office/2006/metadata/properties" xmlns:ns1="http://schemas.microsoft.com/sharepoint/v3" xmlns:ns2="75435c55-45dc-4ed4-814d-882d2b3b0bfe" xmlns:ns3="fa8e7e93-56af-4133-89d8-568a4f3f8038" targetNamespace="http://schemas.microsoft.com/office/2006/metadata/properties" ma:root="true" ma:fieldsID="6dc1236c1914efad0477598b91c9932c" ns1:_="" ns2:_="" ns3:_="">
    <xsd:import namespace="http://schemas.microsoft.com/sharepoint/v3"/>
    <xsd:import namespace="75435c55-45dc-4ed4-814d-882d2b3b0bfe"/>
    <xsd:import namespace="fa8e7e93-56af-4133-89d8-568a4f3f80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435c55-45dc-4ed4-814d-882d2b3b0b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8577652-2951-4be5-a058-0e7d20c4a3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8e7e93-56af-4133-89d8-568a4f3f803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66bd5af-8e71-4c89-a24a-a2ef79d980a5}" ma:internalName="TaxCatchAll" ma:showField="CatchAllData" ma:web="fa8e7e93-56af-4133-89d8-568a4f3f8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B404C9-4D7E-4BA7-A0C6-3DA26737FA98}">
  <ds:schemaRefs>
    <ds:schemaRef ds:uri="75435c55-45dc-4ed4-814d-882d2b3b0bfe"/>
    <ds:schemaRef ds:uri="fa8e7e93-56af-4133-89d8-568a4f3f8038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FEF6FB5E-71FA-4A58-B953-880A9689BE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894C4A-8570-47E3-87F4-21538C129E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435c55-45dc-4ed4-814d-882d2b3b0bfe"/>
    <ds:schemaRef ds:uri="fa8e7e93-56af-4133-89d8-568a4f3f80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265</Words>
  <Application>Microsoft Office PowerPoint</Application>
  <PresentationFormat>Widescreen</PresentationFormat>
  <Paragraphs>94</Paragraphs>
  <Slides>11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Poppins</vt:lpstr>
      <vt:lpstr>Poppins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Katrina Aldis</dc:creator>
  <cp:lastModifiedBy>Leighann Forsyth</cp:lastModifiedBy>
  <cp:revision>2</cp:revision>
  <dcterms:created xsi:type="dcterms:W3CDTF">2021-01-25T08:23:51Z</dcterms:created>
  <dcterms:modified xsi:type="dcterms:W3CDTF">2026-07-21T09:54:15Z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141400.000000000</vt:lpwstr>
  </property>
  <property fmtid="{D5CDD505-2E9C-101B-9397-08002B2CF9AE}" pid="3" name="ContentTypeId">
    <vt:lpwstr>0x010100257A12DA01052A4AA89E5F25BBD290AC</vt:lpwstr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SIP_Label_664ef432-6fb4-451a-bde7-38df3d3f4ba4_Enabled">
    <vt:lpwstr>true</vt:lpwstr>
  </property>
  <property fmtid="{D5CDD505-2E9C-101B-9397-08002B2CF9AE}" pid="9" name="MSIP_Label_664ef432-6fb4-451a-bde7-38df3d3f4ba4_Method">
    <vt:lpwstr>Standard</vt:lpwstr>
  </property>
  <property fmtid="{D5CDD505-2E9C-101B-9397-08002B2CF9AE}" pid="10" name="MSIP_Label_664ef432-6fb4-451a-bde7-38df3d3f4ba4_Name">
    <vt:lpwstr>Internal Use Only</vt:lpwstr>
  </property>
  <property fmtid="{D5CDD505-2E9C-101B-9397-08002B2CF9AE}" pid="11" name="MSIP_Label_664ef432-6fb4-451a-bde7-38df3d3f4ba4_SiteId">
    <vt:lpwstr>a710fc17-745f-4d87-a972-ee08cc65614c</vt:lpwstr>
  </property>
  <property fmtid="{D5CDD505-2E9C-101B-9397-08002B2CF9AE}" pid="12" name="MSIP_Label_664ef432-6fb4-451a-bde7-38df3d3f4ba4_ContentBits">
    <vt:lpwstr>2</vt:lpwstr>
  </property>
  <property fmtid="{D5CDD505-2E9C-101B-9397-08002B2CF9AE}" pid="13" name="ClassificationContentMarkingFooterLocations">
    <vt:lpwstr>Office Theme:8</vt:lpwstr>
  </property>
  <property fmtid="{D5CDD505-2E9C-101B-9397-08002B2CF9AE}" pid="14" name="ClassificationContentMarkingFooterText">
    <vt:lpwstr>BIBA-INTERNAL</vt:lpwstr>
  </property>
  <property fmtid="{D5CDD505-2E9C-101B-9397-08002B2CF9AE}" pid="15" name="MSIP_Label_664ef432-6fb4-451a-bde7-38df3d3f4ba4_ActionId">
    <vt:lpwstr>efcfaf29-248b-46d0-bb08-7d8e42e801be</vt:lpwstr>
  </property>
  <property fmtid="{D5CDD505-2E9C-101B-9397-08002B2CF9AE}" pid="16" name="MSIP_Label_664ef432-6fb4-451a-bde7-38df3d3f4ba4_SetDate">
    <vt:lpwstr>2024-09-19T08:37:06Z</vt:lpwstr>
  </property>
</Properties>
</file>