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40" r:id="rId4"/>
  </p:sldMasterIdLst>
  <p:notesMasterIdLst>
    <p:notesMasterId r:id="rId11"/>
  </p:notesMasterIdLst>
  <p:handoutMasterIdLst>
    <p:handoutMasterId r:id="rId12"/>
  </p:handoutMasterIdLst>
  <p:sldIdLst>
    <p:sldId id="619" r:id="rId5"/>
    <p:sldId id="620" r:id="rId6"/>
    <p:sldId id="621" r:id="rId7"/>
    <p:sldId id="622" r:id="rId8"/>
    <p:sldId id="623" r:id="rId9"/>
    <p:sldId id="624" r:id="rId10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41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gie Diederich" initials="AD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4289"/>
    <a:srgbClr val="336699"/>
    <a:srgbClr val="3A6E8F"/>
    <a:srgbClr val="636466"/>
    <a:srgbClr val="9D9D9C"/>
    <a:srgbClr val="9FA1A4"/>
    <a:srgbClr val="E51B24"/>
    <a:srgbClr val="EE292D"/>
    <a:srgbClr val="FFFFFF"/>
    <a:srgbClr val="96969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2833802-FEF1-4C79-8D5D-14CF1EAF98D9}" styleName="Light Style 2 - Acc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269D01E-BC32-4049-B463-5C60D7B0CCD2}" styleName="Themed Style 2 - Accent 4">
    <a:tblBg>
      <a:fillRef idx="3">
        <a:schemeClr val="accent4"/>
      </a:fillRef>
      <a:effectRef idx="3">
        <a:schemeClr val="accent4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4">
                <a:tint val="50000"/>
              </a:schemeClr>
            </a:lnRef>
          </a:left>
          <a:right>
            <a:lnRef idx="1">
              <a:schemeClr val="accent4">
                <a:tint val="50000"/>
              </a:schemeClr>
            </a:lnRef>
          </a:right>
          <a:top>
            <a:lnRef idx="1">
              <a:schemeClr val="accent4">
                <a:tint val="50000"/>
              </a:schemeClr>
            </a:lnRef>
          </a:top>
          <a:bottom>
            <a:lnRef idx="1">
              <a:schemeClr val="accent4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06799F8-075E-4A3A-A7F6-7FBC6576F1A4}" styleName="Themed Style 2 - Accent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hemed Style 2 - Accent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F2DE63D5-997A-4646-A377-4702673A728D}" styleName="Light Style 2 - Accent 3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</a:tcStyle>
    </a:band1H>
    <a:band1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1V>
    <a:band2V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3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8FB837D-C827-4EFA-A057-4D05807E0F7C}" styleName="Themed Style 1 - Accent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  <a:tblStyle styleId="{AF606853-7671-496A-8E4F-DF71F8EC918B}" styleName="Dark Style 1 - Accent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638B1855-1B75-4FBE-930C-398BA8C253C6}" styleName="Themed Style 2 - Accent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EBBBCC-DAD2-459C-BE2E-F6DE35CF9A28}" styleName="Dark Style 2 - Accent 3/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85BE263C-DBD7-4A20-BB59-AAB30ACAA65A}" styleName="Medium Style 3 - 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EB344D84-9AFB-497E-A393-DC336BA19D2E}" styleName="Medium Style 3 - Accent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EB9631B5-78F2-41C9-869B-9F39066F8104}" styleName="Medium Style 3 - Accent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1FECB4D8-DB02-4DC6-A0A2-4F2EBAE1DC90}" styleName="Medium Style 1 - Accent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30" autoAdjust="0"/>
    <p:restoredTop sz="79088" autoAdjust="0"/>
  </p:normalViewPr>
  <p:slideViewPr>
    <p:cSldViewPr snapToGrid="0" snapToObjects="1">
      <p:cViewPr varScale="1">
        <p:scale>
          <a:sx n="170" d="100"/>
          <a:sy n="170" d="100"/>
        </p:scale>
        <p:origin x="624" y="176"/>
      </p:cViewPr>
      <p:guideLst>
        <p:guide orient="horz" pos="441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 snapToGrid="0" snapToObjects="1">
      <p:cViewPr varScale="1">
        <p:scale>
          <a:sx n="96" d="100"/>
          <a:sy n="96" d="100"/>
        </p:scale>
        <p:origin x="2768" y="17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5" Type="http://schemas.openxmlformats.org/officeDocument/2006/relationships/viewProps" Target="view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7F3BCFE-FAF2-9B53-85E2-F81C0881D566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4EDB08C-56C3-B2AD-34A0-D5E0C90664C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4119C9F-A614-374B-9D31-75437CD62925}" type="datetimeFigureOut">
              <a:rPr lang="en-US" smtClean="0"/>
              <a:t>4/22/26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73DBB09-048C-A94D-58E2-013191A0BD9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6291CC1-B5CD-2842-DA16-4BD66986621A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FDB0DC-A96C-BF4A-8C0A-44D555D2830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4890865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orient="horz" pos="2880" userDrawn="1">
          <p15:clr>
            <a:srgbClr val="F26B43"/>
          </p15:clr>
        </p15:guide>
        <p15:guide id="2" pos="2160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39E5F-B676-0142-92C2-E795449A739F}" type="datetimeFigureOut">
              <a:rPr lang="en-US" smtClean="0"/>
              <a:t>4/22/26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1249D00-2CA4-6244-8018-D1DE257ED18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25187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sv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sv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6.png"/><Relationship Id="rId4" Type="http://schemas.openxmlformats.org/officeDocument/2006/relationships/image" Target="../media/image1.sv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sv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.sv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5F0476-7A3B-52B0-02B1-5F7D483036EF}"/>
              </a:ext>
            </a:extLst>
          </p:cNvPr>
          <p:cNvCxnSpPr>
            <a:cxnSpLocks/>
          </p:cNvCxnSpPr>
          <p:nvPr userDrawn="1"/>
        </p:nvCxnSpPr>
        <p:spPr>
          <a:xfrm>
            <a:off x="1990578" y="4771371"/>
            <a:ext cx="5969158" cy="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11" name="Rectangle 6">
            <a:extLst>
              <a:ext uri="{FF2B5EF4-FFF2-40B4-BE49-F238E27FC236}">
                <a16:creationId xmlns:a16="http://schemas.microsoft.com/office/drawing/2014/main" id="{2FEA687B-9F30-4D26-5232-8FCBAD0ED2C6}"/>
              </a:ext>
            </a:extLst>
          </p:cNvPr>
          <p:cNvSpPr/>
          <p:nvPr userDrawn="1"/>
        </p:nvSpPr>
        <p:spPr>
          <a:xfrm flipH="1">
            <a:off x="7893781" y="4657220"/>
            <a:ext cx="1250219" cy="216704"/>
          </a:xfrm>
          <a:custGeom>
            <a:avLst/>
            <a:gdLst>
              <a:gd name="connsiteX0" fmla="*/ 0 w 2314937"/>
              <a:gd name="connsiteY0" fmla="*/ 0 h 401255"/>
              <a:gd name="connsiteX1" fmla="*/ 2314937 w 2314937"/>
              <a:gd name="connsiteY1" fmla="*/ 0 h 401255"/>
              <a:gd name="connsiteX2" fmla="*/ 2314937 w 2314937"/>
              <a:gd name="connsiteY2" fmla="*/ 401255 h 401255"/>
              <a:gd name="connsiteX3" fmla="*/ 0 w 2314937"/>
              <a:gd name="connsiteY3" fmla="*/ 401255 h 401255"/>
              <a:gd name="connsiteX4" fmla="*/ 0 w 2314937"/>
              <a:gd name="connsiteY4" fmla="*/ 0 h 401255"/>
              <a:gd name="connsiteX0" fmla="*/ 0 w 2314937"/>
              <a:gd name="connsiteY0" fmla="*/ 0 h 401255"/>
              <a:gd name="connsiteX1" fmla="*/ 2314937 w 2314937"/>
              <a:gd name="connsiteY1" fmla="*/ 0 h 401255"/>
              <a:gd name="connsiteX2" fmla="*/ 2172182 w 2314937"/>
              <a:gd name="connsiteY2" fmla="*/ 401255 h 401255"/>
              <a:gd name="connsiteX3" fmla="*/ 0 w 2314937"/>
              <a:gd name="connsiteY3" fmla="*/ 401255 h 401255"/>
              <a:gd name="connsiteX4" fmla="*/ 0 w 2314937"/>
              <a:gd name="connsiteY4" fmla="*/ 0 h 40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4937" h="401255">
                <a:moveTo>
                  <a:pt x="0" y="0"/>
                </a:moveTo>
                <a:lnTo>
                  <a:pt x="2314937" y="0"/>
                </a:lnTo>
                <a:lnTo>
                  <a:pt x="2172182" y="401255"/>
                </a:lnTo>
                <a:lnTo>
                  <a:pt x="0" y="4012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C46B1B8-2A36-CCED-49F2-58B99511A3DD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48013" y="4714189"/>
            <a:ext cx="809789" cy="1027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D02A47-BDA6-1AD3-D2AC-1DAE57CF78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2" y="0"/>
            <a:ext cx="9141613" cy="51448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82876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9" userDrawn="1">
          <p15:clr>
            <a:srgbClr val="F26B43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5F0476-7A3B-52B0-02B1-5F7D483036EF}"/>
              </a:ext>
            </a:extLst>
          </p:cNvPr>
          <p:cNvCxnSpPr>
            <a:cxnSpLocks/>
          </p:cNvCxnSpPr>
          <p:nvPr userDrawn="1"/>
        </p:nvCxnSpPr>
        <p:spPr>
          <a:xfrm>
            <a:off x="1990578" y="4771371"/>
            <a:ext cx="5969158" cy="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11" name="Rectangle 6">
            <a:extLst>
              <a:ext uri="{FF2B5EF4-FFF2-40B4-BE49-F238E27FC236}">
                <a16:creationId xmlns:a16="http://schemas.microsoft.com/office/drawing/2014/main" id="{2FEA687B-9F30-4D26-5232-8FCBAD0ED2C6}"/>
              </a:ext>
            </a:extLst>
          </p:cNvPr>
          <p:cNvSpPr/>
          <p:nvPr userDrawn="1"/>
        </p:nvSpPr>
        <p:spPr>
          <a:xfrm flipH="1">
            <a:off x="7893781" y="4657220"/>
            <a:ext cx="1250219" cy="216704"/>
          </a:xfrm>
          <a:custGeom>
            <a:avLst/>
            <a:gdLst>
              <a:gd name="connsiteX0" fmla="*/ 0 w 2314937"/>
              <a:gd name="connsiteY0" fmla="*/ 0 h 401255"/>
              <a:gd name="connsiteX1" fmla="*/ 2314937 w 2314937"/>
              <a:gd name="connsiteY1" fmla="*/ 0 h 401255"/>
              <a:gd name="connsiteX2" fmla="*/ 2314937 w 2314937"/>
              <a:gd name="connsiteY2" fmla="*/ 401255 h 401255"/>
              <a:gd name="connsiteX3" fmla="*/ 0 w 2314937"/>
              <a:gd name="connsiteY3" fmla="*/ 401255 h 401255"/>
              <a:gd name="connsiteX4" fmla="*/ 0 w 2314937"/>
              <a:gd name="connsiteY4" fmla="*/ 0 h 401255"/>
              <a:gd name="connsiteX0" fmla="*/ 0 w 2314937"/>
              <a:gd name="connsiteY0" fmla="*/ 0 h 401255"/>
              <a:gd name="connsiteX1" fmla="*/ 2314937 w 2314937"/>
              <a:gd name="connsiteY1" fmla="*/ 0 h 401255"/>
              <a:gd name="connsiteX2" fmla="*/ 2172182 w 2314937"/>
              <a:gd name="connsiteY2" fmla="*/ 401255 h 401255"/>
              <a:gd name="connsiteX3" fmla="*/ 0 w 2314937"/>
              <a:gd name="connsiteY3" fmla="*/ 401255 h 401255"/>
              <a:gd name="connsiteX4" fmla="*/ 0 w 2314937"/>
              <a:gd name="connsiteY4" fmla="*/ 0 h 40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4937" h="401255">
                <a:moveTo>
                  <a:pt x="0" y="0"/>
                </a:moveTo>
                <a:lnTo>
                  <a:pt x="2314937" y="0"/>
                </a:lnTo>
                <a:lnTo>
                  <a:pt x="2172182" y="401255"/>
                </a:lnTo>
                <a:lnTo>
                  <a:pt x="0" y="4012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C46B1B8-2A36-CCED-49F2-58B99511A3DD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48013" y="4714189"/>
            <a:ext cx="809789" cy="1027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D02A47-BDA6-1AD3-D2AC-1DAE57CF78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4" y="0"/>
            <a:ext cx="9141609" cy="5144835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6BF3A6BC-640E-4578-8B2D-0F3E4829E127}"/>
              </a:ext>
            </a:extLst>
          </p:cNvPr>
          <p:cNvSpPr txBox="1">
            <a:spLocks/>
          </p:cNvSpPr>
          <p:nvPr userDrawn="1"/>
        </p:nvSpPr>
        <p:spPr>
          <a:xfrm>
            <a:off x="-21102" y="4720222"/>
            <a:ext cx="464820" cy="10190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914400" rtl="0" eaLnBrk="1" latinLnBrk="0" hangingPunct="1">
              <a:defRPr sz="563" kern="1200">
                <a:solidFill>
                  <a:srgbClr val="595A5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5B0C6D-6C50-C646-B646-13540D43C167}" type="slidenum">
              <a:rPr lang="en-US" smtClean="0">
                <a:solidFill>
                  <a:schemeClr val="accent1"/>
                </a:solidFill>
              </a:rPr>
              <a:pPr/>
              <a:t>‹#›</a:t>
            </a:fld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FED1CFCF-2CFD-3428-1FA9-75C7A2AF546F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6063"/>
          <a:stretch/>
        </p:blipFill>
        <p:spPr>
          <a:xfrm>
            <a:off x="488846" y="4645731"/>
            <a:ext cx="1443291" cy="22891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323C487F-8874-86C5-BF7A-D8367F75AFBE}"/>
              </a:ext>
            </a:extLst>
          </p:cNvPr>
          <p:cNvCxnSpPr>
            <a:cxnSpLocks/>
          </p:cNvCxnSpPr>
          <p:nvPr userDrawn="1"/>
        </p:nvCxnSpPr>
        <p:spPr>
          <a:xfrm>
            <a:off x="1988198" y="4777170"/>
            <a:ext cx="5969158" cy="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6" name="Rectangle 6">
            <a:extLst>
              <a:ext uri="{FF2B5EF4-FFF2-40B4-BE49-F238E27FC236}">
                <a16:creationId xmlns:a16="http://schemas.microsoft.com/office/drawing/2014/main" id="{D7A27968-38EA-699D-9850-0AE0ED819323}"/>
              </a:ext>
            </a:extLst>
          </p:cNvPr>
          <p:cNvSpPr/>
          <p:nvPr userDrawn="1"/>
        </p:nvSpPr>
        <p:spPr>
          <a:xfrm flipH="1">
            <a:off x="7891401" y="4663019"/>
            <a:ext cx="1250219" cy="216704"/>
          </a:xfrm>
          <a:custGeom>
            <a:avLst/>
            <a:gdLst>
              <a:gd name="connsiteX0" fmla="*/ 0 w 2314937"/>
              <a:gd name="connsiteY0" fmla="*/ 0 h 401255"/>
              <a:gd name="connsiteX1" fmla="*/ 2314937 w 2314937"/>
              <a:gd name="connsiteY1" fmla="*/ 0 h 401255"/>
              <a:gd name="connsiteX2" fmla="*/ 2314937 w 2314937"/>
              <a:gd name="connsiteY2" fmla="*/ 401255 h 401255"/>
              <a:gd name="connsiteX3" fmla="*/ 0 w 2314937"/>
              <a:gd name="connsiteY3" fmla="*/ 401255 h 401255"/>
              <a:gd name="connsiteX4" fmla="*/ 0 w 2314937"/>
              <a:gd name="connsiteY4" fmla="*/ 0 h 401255"/>
              <a:gd name="connsiteX0" fmla="*/ 0 w 2314937"/>
              <a:gd name="connsiteY0" fmla="*/ 0 h 401255"/>
              <a:gd name="connsiteX1" fmla="*/ 2314937 w 2314937"/>
              <a:gd name="connsiteY1" fmla="*/ 0 h 401255"/>
              <a:gd name="connsiteX2" fmla="*/ 2172182 w 2314937"/>
              <a:gd name="connsiteY2" fmla="*/ 401255 h 401255"/>
              <a:gd name="connsiteX3" fmla="*/ 0 w 2314937"/>
              <a:gd name="connsiteY3" fmla="*/ 401255 h 401255"/>
              <a:gd name="connsiteX4" fmla="*/ 0 w 2314937"/>
              <a:gd name="connsiteY4" fmla="*/ 0 h 40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4937" h="401255">
                <a:moveTo>
                  <a:pt x="0" y="0"/>
                </a:moveTo>
                <a:lnTo>
                  <a:pt x="2314937" y="0"/>
                </a:lnTo>
                <a:lnTo>
                  <a:pt x="2172182" y="401255"/>
                </a:lnTo>
                <a:lnTo>
                  <a:pt x="0" y="4012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899BFB4E-DC64-521A-58F1-7C25E7136D9B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45633" y="4719988"/>
            <a:ext cx="809789" cy="10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90641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9" userDrawn="1">
          <p15:clr>
            <a:srgbClr val="F26B43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185F0476-7A3B-52B0-02B1-5F7D483036EF}"/>
              </a:ext>
            </a:extLst>
          </p:cNvPr>
          <p:cNvCxnSpPr>
            <a:cxnSpLocks/>
          </p:cNvCxnSpPr>
          <p:nvPr userDrawn="1"/>
        </p:nvCxnSpPr>
        <p:spPr>
          <a:xfrm>
            <a:off x="1990578" y="4771371"/>
            <a:ext cx="5969158" cy="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11" name="Rectangle 6">
            <a:extLst>
              <a:ext uri="{FF2B5EF4-FFF2-40B4-BE49-F238E27FC236}">
                <a16:creationId xmlns:a16="http://schemas.microsoft.com/office/drawing/2014/main" id="{2FEA687B-9F30-4D26-5232-8FCBAD0ED2C6}"/>
              </a:ext>
            </a:extLst>
          </p:cNvPr>
          <p:cNvSpPr/>
          <p:nvPr userDrawn="1"/>
        </p:nvSpPr>
        <p:spPr>
          <a:xfrm flipH="1">
            <a:off x="7893781" y="4657220"/>
            <a:ext cx="1250219" cy="216704"/>
          </a:xfrm>
          <a:custGeom>
            <a:avLst/>
            <a:gdLst>
              <a:gd name="connsiteX0" fmla="*/ 0 w 2314937"/>
              <a:gd name="connsiteY0" fmla="*/ 0 h 401255"/>
              <a:gd name="connsiteX1" fmla="*/ 2314937 w 2314937"/>
              <a:gd name="connsiteY1" fmla="*/ 0 h 401255"/>
              <a:gd name="connsiteX2" fmla="*/ 2314937 w 2314937"/>
              <a:gd name="connsiteY2" fmla="*/ 401255 h 401255"/>
              <a:gd name="connsiteX3" fmla="*/ 0 w 2314937"/>
              <a:gd name="connsiteY3" fmla="*/ 401255 h 401255"/>
              <a:gd name="connsiteX4" fmla="*/ 0 w 2314937"/>
              <a:gd name="connsiteY4" fmla="*/ 0 h 401255"/>
              <a:gd name="connsiteX0" fmla="*/ 0 w 2314937"/>
              <a:gd name="connsiteY0" fmla="*/ 0 h 401255"/>
              <a:gd name="connsiteX1" fmla="*/ 2314937 w 2314937"/>
              <a:gd name="connsiteY1" fmla="*/ 0 h 401255"/>
              <a:gd name="connsiteX2" fmla="*/ 2172182 w 2314937"/>
              <a:gd name="connsiteY2" fmla="*/ 401255 h 401255"/>
              <a:gd name="connsiteX3" fmla="*/ 0 w 2314937"/>
              <a:gd name="connsiteY3" fmla="*/ 401255 h 401255"/>
              <a:gd name="connsiteX4" fmla="*/ 0 w 2314937"/>
              <a:gd name="connsiteY4" fmla="*/ 0 h 40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4937" h="401255">
                <a:moveTo>
                  <a:pt x="0" y="0"/>
                </a:moveTo>
                <a:lnTo>
                  <a:pt x="2314937" y="0"/>
                </a:lnTo>
                <a:lnTo>
                  <a:pt x="2172182" y="401255"/>
                </a:lnTo>
                <a:lnTo>
                  <a:pt x="0" y="4012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C46B1B8-2A36-CCED-49F2-58B99511A3DD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48013" y="4714189"/>
            <a:ext cx="809789" cy="102765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CD02A47-BDA6-1AD3-D2AC-1DAE57CF78C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3" y="0"/>
            <a:ext cx="9141611" cy="5144836"/>
          </a:xfrm>
          <a:prstGeom prst="rect">
            <a:avLst/>
          </a:prstGeom>
        </p:spPr>
      </p:pic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D2BD5048-3B01-0FC4-9689-35DE24DE388F}"/>
              </a:ext>
            </a:extLst>
          </p:cNvPr>
          <p:cNvSpPr txBox="1">
            <a:spLocks/>
          </p:cNvSpPr>
          <p:nvPr userDrawn="1"/>
        </p:nvSpPr>
        <p:spPr>
          <a:xfrm>
            <a:off x="-21102" y="4720222"/>
            <a:ext cx="464820" cy="10190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914400" rtl="0" eaLnBrk="1" latinLnBrk="0" hangingPunct="1">
              <a:defRPr sz="563" kern="1200">
                <a:solidFill>
                  <a:srgbClr val="595A5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5B0C6D-6C50-C646-B646-13540D43C167}" type="slidenum">
              <a:rPr lang="en-US" smtClean="0">
                <a:solidFill>
                  <a:schemeClr val="accent1"/>
                </a:solidFill>
              </a:rPr>
              <a:pPr/>
              <a:t>‹#›</a:t>
            </a:fld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8C1C9168-E016-615B-6763-5F313EC73CFF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6063"/>
          <a:stretch/>
        </p:blipFill>
        <p:spPr>
          <a:xfrm>
            <a:off x="488846" y="4645731"/>
            <a:ext cx="1443291" cy="228915"/>
          </a:xfrm>
          <a:prstGeom prst="rect">
            <a:avLst/>
          </a:prstGeom>
        </p:spPr>
      </p:pic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198BC85-1E01-ADA9-4761-69A958231782}"/>
              </a:ext>
            </a:extLst>
          </p:cNvPr>
          <p:cNvCxnSpPr>
            <a:cxnSpLocks/>
          </p:cNvCxnSpPr>
          <p:nvPr userDrawn="1"/>
        </p:nvCxnSpPr>
        <p:spPr>
          <a:xfrm>
            <a:off x="1988198" y="4777170"/>
            <a:ext cx="5969158" cy="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6" name="Rectangle 6">
            <a:extLst>
              <a:ext uri="{FF2B5EF4-FFF2-40B4-BE49-F238E27FC236}">
                <a16:creationId xmlns:a16="http://schemas.microsoft.com/office/drawing/2014/main" id="{B48AA022-858D-09EC-5115-5082CA61C8B8}"/>
              </a:ext>
            </a:extLst>
          </p:cNvPr>
          <p:cNvSpPr/>
          <p:nvPr userDrawn="1"/>
        </p:nvSpPr>
        <p:spPr>
          <a:xfrm flipH="1">
            <a:off x="7891401" y="4663019"/>
            <a:ext cx="1250219" cy="216704"/>
          </a:xfrm>
          <a:custGeom>
            <a:avLst/>
            <a:gdLst>
              <a:gd name="connsiteX0" fmla="*/ 0 w 2314937"/>
              <a:gd name="connsiteY0" fmla="*/ 0 h 401255"/>
              <a:gd name="connsiteX1" fmla="*/ 2314937 w 2314937"/>
              <a:gd name="connsiteY1" fmla="*/ 0 h 401255"/>
              <a:gd name="connsiteX2" fmla="*/ 2314937 w 2314937"/>
              <a:gd name="connsiteY2" fmla="*/ 401255 h 401255"/>
              <a:gd name="connsiteX3" fmla="*/ 0 w 2314937"/>
              <a:gd name="connsiteY3" fmla="*/ 401255 h 401255"/>
              <a:gd name="connsiteX4" fmla="*/ 0 w 2314937"/>
              <a:gd name="connsiteY4" fmla="*/ 0 h 401255"/>
              <a:gd name="connsiteX0" fmla="*/ 0 w 2314937"/>
              <a:gd name="connsiteY0" fmla="*/ 0 h 401255"/>
              <a:gd name="connsiteX1" fmla="*/ 2314937 w 2314937"/>
              <a:gd name="connsiteY1" fmla="*/ 0 h 401255"/>
              <a:gd name="connsiteX2" fmla="*/ 2172182 w 2314937"/>
              <a:gd name="connsiteY2" fmla="*/ 401255 h 401255"/>
              <a:gd name="connsiteX3" fmla="*/ 0 w 2314937"/>
              <a:gd name="connsiteY3" fmla="*/ 401255 h 401255"/>
              <a:gd name="connsiteX4" fmla="*/ 0 w 2314937"/>
              <a:gd name="connsiteY4" fmla="*/ 0 h 40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4937" h="401255">
                <a:moveTo>
                  <a:pt x="0" y="0"/>
                </a:moveTo>
                <a:lnTo>
                  <a:pt x="2314937" y="0"/>
                </a:lnTo>
                <a:lnTo>
                  <a:pt x="2172182" y="401255"/>
                </a:lnTo>
                <a:lnTo>
                  <a:pt x="0" y="4012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F3C6008E-A664-22A7-3D7F-E00B9D1F3ED5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p:blipFill>
        <p:spPr>
          <a:xfrm>
            <a:off x="8045633" y="4719988"/>
            <a:ext cx="809789" cy="10276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B4AFA23-F852-59A7-FF7F-D91CD76F9DC8}"/>
              </a:ext>
            </a:extLst>
          </p:cNvPr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0"/>
            <a:ext cx="9141611" cy="514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411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9" userDrawn="1">
          <p15:clr>
            <a:srgbClr val="F26B43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D02A47-BDA6-1AD3-D2AC-1DAE57CF78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3" y="0"/>
            <a:ext cx="9141611" cy="5144835"/>
          </a:xfrm>
          <a:prstGeom prst="rect">
            <a:avLst/>
          </a:prstGeom>
        </p:spPr>
      </p:pic>
      <p:cxnSp>
        <p:nvCxnSpPr>
          <p:cNvPr id="2" name="Straight Connector 1">
            <a:extLst>
              <a:ext uri="{FF2B5EF4-FFF2-40B4-BE49-F238E27FC236}">
                <a16:creationId xmlns:a16="http://schemas.microsoft.com/office/drawing/2014/main" id="{785077C0-7F53-5EBE-EFF1-5EFC281A3261}"/>
              </a:ext>
            </a:extLst>
          </p:cNvPr>
          <p:cNvCxnSpPr>
            <a:cxnSpLocks/>
          </p:cNvCxnSpPr>
          <p:nvPr userDrawn="1"/>
        </p:nvCxnSpPr>
        <p:spPr>
          <a:xfrm>
            <a:off x="1990578" y="4771371"/>
            <a:ext cx="5969158" cy="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3" name="Rectangle 6">
            <a:extLst>
              <a:ext uri="{FF2B5EF4-FFF2-40B4-BE49-F238E27FC236}">
                <a16:creationId xmlns:a16="http://schemas.microsoft.com/office/drawing/2014/main" id="{2305C880-29D1-ABB8-0DCD-03D8A325AE84}"/>
              </a:ext>
            </a:extLst>
          </p:cNvPr>
          <p:cNvSpPr/>
          <p:nvPr userDrawn="1"/>
        </p:nvSpPr>
        <p:spPr>
          <a:xfrm flipH="1">
            <a:off x="7893781" y="4657220"/>
            <a:ext cx="1250219" cy="216704"/>
          </a:xfrm>
          <a:custGeom>
            <a:avLst/>
            <a:gdLst>
              <a:gd name="connsiteX0" fmla="*/ 0 w 2314937"/>
              <a:gd name="connsiteY0" fmla="*/ 0 h 401255"/>
              <a:gd name="connsiteX1" fmla="*/ 2314937 w 2314937"/>
              <a:gd name="connsiteY1" fmla="*/ 0 h 401255"/>
              <a:gd name="connsiteX2" fmla="*/ 2314937 w 2314937"/>
              <a:gd name="connsiteY2" fmla="*/ 401255 h 401255"/>
              <a:gd name="connsiteX3" fmla="*/ 0 w 2314937"/>
              <a:gd name="connsiteY3" fmla="*/ 401255 h 401255"/>
              <a:gd name="connsiteX4" fmla="*/ 0 w 2314937"/>
              <a:gd name="connsiteY4" fmla="*/ 0 h 401255"/>
              <a:gd name="connsiteX0" fmla="*/ 0 w 2314937"/>
              <a:gd name="connsiteY0" fmla="*/ 0 h 401255"/>
              <a:gd name="connsiteX1" fmla="*/ 2314937 w 2314937"/>
              <a:gd name="connsiteY1" fmla="*/ 0 h 401255"/>
              <a:gd name="connsiteX2" fmla="*/ 2172182 w 2314937"/>
              <a:gd name="connsiteY2" fmla="*/ 401255 h 401255"/>
              <a:gd name="connsiteX3" fmla="*/ 0 w 2314937"/>
              <a:gd name="connsiteY3" fmla="*/ 401255 h 401255"/>
              <a:gd name="connsiteX4" fmla="*/ 0 w 2314937"/>
              <a:gd name="connsiteY4" fmla="*/ 0 h 40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4937" h="401255">
                <a:moveTo>
                  <a:pt x="0" y="0"/>
                </a:moveTo>
                <a:lnTo>
                  <a:pt x="2314937" y="0"/>
                </a:lnTo>
                <a:lnTo>
                  <a:pt x="2172182" y="401255"/>
                </a:lnTo>
                <a:lnTo>
                  <a:pt x="0" y="4012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Graphic 4">
            <a:extLst>
              <a:ext uri="{FF2B5EF4-FFF2-40B4-BE49-F238E27FC236}">
                <a16:creationId xmlns:a16="http://schemas.microsoft.com/office/drawing/2014/main" id="{5B63F976-9537-FD3A-6210-BEF9B0574CBC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48013" y="4714189"/>
            <a:ext cx="809789" cy="102765"/>
          </a:xfrm>
          <a:prstGeom prst="rect">
            <a:avLst/>
          </a:prstGeom>
        </p:spPr>
      </p:pic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8E69EA6-9CC6-5716-87A7-2D0056F8C9AE}"/>
              </a:ext>
            </a:extLst>
          </p:cNvPr>
          <p:cNvSpPr txBox="1">
            <a:spLocks/>
          </p:cNvSpPr>
          <p:nvPr userDrawn="1"/>
        </p:nvSpPr>
        <p:spPr>
          <a:xfrm>
            <a:off x="-21102" y="4720222"/>
            <a:ext cx="464820" cy="10190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914400" rtl="0" eaLnBrk="1" latinLnBrk="0" hangingPunct="1">
              <a:defRPr sz="563" kern="1200">
                <a:solidFill>
                  <a:srgbClr val="595A5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5B0C6D-6C50-C646-B646-13540D43C167}" type="slidenum">
              <a:rPr lang="en-US" smtClean="0">
                <a:solidFill>
                  <a:schemeClr val="accent1"/>
                </a:solidFill>
              </a:rPr>
              <a:pPr/>
              <a:t>‹#›</a:t>
            </a:fld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7" name="Graphic 6">
            <a:extLst>
              <a:ext uri="{FF2B5EF4-FFF2-40B4-BE49-F238E27FC236}">
                <a16:creationId xmlns:a16="http://schemas.microsoft.com/office/drawing/2014/main" id="{913DC800-317E-E7C6-B872-BFF6FAD39A0C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6063"/>
          <a:stretch/>
        </p:blipFill>
        <p:spPr>
          <a:xfrm>
            <a:off x="488846" y="4645731"/>
            <a:ext cx="1443291" cy="228915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3D9F6BE4-B2AC-7A46-597F-39094B750174}"/>
              </a:ext>
            </a:extLst>
          </p:cNvPr>
          <p:cNvCxnSpPr>
            <a:cxnSpLocks/>
          </p:cNvCxnSpPr>
          <p:nvPr userDrawn="1"/>
        </p:nvCxnSpPr>
        <p:spPr>
          <a:xfrm>
            <a:off x="1988198" y="4777170"/>
            <a:ext cx="5969158" cy="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11" name="Rectangle 6">
            <a:extLst>
              <a:ext uri="{FF2B5EF4-FFF2-40B4-BE49-F238E27FC236}">
                <a16:creationId xmlns:a16="http://schemas.microsoft.com/office/drawing/2014/main" id="{5EBCA31A-D3A4-EBEB-8958-DEAD1FD948FC}"/>
              </a:ext>
            </a:extLst>
          </p:cNvPr>
          <p:cNvSpPr/>
          <p:nvPr userDrawn="1"/>
        </p:nvSpPr>
        <p:spPr>
          <a:xfrm flipH="1">
            <a:off x="7891401" y="4663019"/>
            <a:ext cx="1250219" cy="216704"/>
          </a:xfrm>
          <a:custGeom>
            <a:avLst/>
            <a:gdLst>
              <a:gd name="connsiteX0" fmla="*/ 0 w 2314937"/>
              <a:gd name="connsiteY0" fmla="*/ 0 h 401255"/>
              <a:gd name="connsiteX1" fmla="*/ 2314937 w 2314937"/>
              <a:gd name="connsiteY1" fmla="*/ 0 h 401255"/>
              <a:gd name="connsiteX2" fmla="*/ 2314937 w 2314937"/>
              <a:gd name="connsiteY2" fmla="*/ 401255 h 401255"/>
              <a:gd name="connsiteX3" fmla="*/ 0 w 2314937"/>
              <a:gd name="connsiteY3" fmla="*/ 401255 h 401255"/>
              <a:gd name="connsiteX4" fmla="*/ 0 w 2314937"/>
              <a:gd name="connsiteY4" fmla="*/ 0 h 401255"/>
              <a:gd name="connsiteX0" fmla="*/ 0 w 2314937"/>
              <a:gd name="connsiteY0" fmla="*/ 0 h 401255"/>
              <a:gd name="connsiteX1" fmla="*/ 2314937 w 2314937"/>
              <a:gd name="connsiteY1" fmla="*/ 0 h 401255"/>
              <a:gd name="connsiteX2" fmla="*/ 2172182 w 2314937"/>
              <a:gd name="connsiteY2" fmla="*/ 401255 h 401255"/>
              <a:gd name="connsiteX3" fmla="*/ 0 w 2314937"/>
              <a:gd name="connsiteY3" fmla="*/ 401255 h 401255"/>
              <a:gd name="connsiteX4" fmla="*/ 0 w 2314937"/>
              <a:gd name="connsiteY4" fmla="*/ 0 h 40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4937" h="401255">
                <a:moveTo>
                  <a:pt x="0" y="0"/>
                </a:moveTo>
                <a:lnTo>
                  <a:pt x="2314937" y="0"/>
                </a:lnTo>
                <a:lnTo>
                  <a:pt x="2172182" y="401255"/>
                </a:lnTo>
                <a:lnTo>
                  <a:pt x="0" y="4012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B5A64772-9D34-D013-1A17-1156957CD8E1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45633" y="4719988"/>
            <a:ext cx="809789" cy="10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326043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9" userDrawn="1">
          <p15:clr>
            <a:srgbClr val="F26B43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D02A47-BDA6-1AD3-D2AC-1DAE57CF78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4" y="0"/>
            <a:ext cx="9141609" cy="5144835"/>
          </a:xfrm>
          <a:prstGeom prst="rect">
            <a:avLst/>
          </a:prstGeom>
        </p:spPr>
      </p:pic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6F5B05E-1348-F919-BD30-099C22753709}"/>
              </a:ext>
            </a:extLst>
          </p:cNvPr>
          <p:cNvCxnSpPr>
            <a:cxnSpLocks/>
          </p:cNvCxnSpPr>
          <p:nvPr userDrawn="1"/>
        </p:nvCxnSpPr>
        <p:spPr>
          <a:xfrm>
            <a:off x="1990578" y="4771371"/>
            <a:ext cx="5969158" cy="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11" name="Rectangle 6">
            <a:extLst>
              <a:ext uri="{FF2B5EF4-FFF2-40B4-BE49-F238E27FC236}">
                <a16:creationId xmlns:a16="http://schemas.microsoft.com/office/drawing/2014/main" id="{DC7E24B7-39B6-D3CB-C4A4-8866A45797B1}"/>
              </a:ext>
            </a:extLst>
          </p:cNvPr>
          <p:cNvSpPr/>
          <p:nvPr userDrawn="1"/>
        </p:nvSpPr>
        <p:spPr>
          <a:xfrm flipH="1">
            <a:off x="7893781" y="4657220"/>
            <a:ext cx="1250219" cy="216704"/>
          </a:xfrm>
          <a:custGeom>
            <a:avLst/>
            <a:gdLst>
              <a:gd name="connsiteX0" fmla="*/ 0 w 2314937"/>
              <a:gd name="connsiteY0" fmla="*/ 0 h 401255"/>
              <a:gd name="connsiteX1" fmla="*/ 2314937 w 2314937"/>
              <a:gd name="connsiteY1" fmla="*/ 0 h 401255"/>
              <a:gd name="connsiteX2" fmla="*/ 2314937 w 2314937"/>
              <a:gd name="connsiteY2" fmla="*/ 401255 h 401255"/>
              <a:gd name="connsiteX3" fmla="*/ 0 w 2314937"/>
              <a:gd name="connsiteY3" fmla="*/ 401255 h 401255"/>
              <a:gd name="connsiteX4" fmla="*/ 0 w 2314937"/>
              <a:gd name="connsiteY4" fmla="*/ 0 h 401255"/>
              <a:gd name="connsiteX0" fmla="*/ 0 w 2314937"/>
              <a:gd name="connsiteY0" fmla="*/ 0 h 401255"/>
              <a:gd name="connsiteX1" fmla="*/ 2314937 w 2314937"/>
              <a:gd name="connsiteY1" fmla="*/ 0 h 401255"/>
              <a:gd name="connsiteX2" fmla="*/ 2172182 w 2314937"/>
              <a:gd name="connsiteY2" fmla="*/ 401255 h 401255"/>
              <a:gd name="connsiteX3" fmla="*/ 0 w 2314937"/>
              <a:gd name="connsiteY3" fmla="*/ 401255 h 401255"/>
              <a:gd name="connsiteX4" fmla="*/ 0 w 2314937"/>
              <a:gd name="connsiteY4" fmla="*/ 0 h 40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4937" h="401255">
                <a:moveTo>
                  <a:pt x="0" y="0"/>
                </a:moveTo>
                <a:lnTo>
                  <a:pt x="2314937" y="0"/>
                </a:lnTo>
                <a:lnTo>
                  <a:pt x="2172182" y="401255"/>
                </a:lnTo>
                <a:lnTo>
                  <a:pt x="0" y="4012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EF5A1A44-76C5-4480-5AE9-F0E790324F7C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48013" y="4714189"/>
            <a:ext cx="809789" cy="102765"/>
          </a:xfrm>
          <a:prstGeom prst="rect">
            <a:avLst/>
          </a:prstGeom>
        </p:spPr>
      </p:pic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56177282-A93F-46A7-A897-4DB3562E095E}"/>
              </a:ext>
            </a:extLst>
          </p:cNvPr>
          <p:cNvSpPr txBox="1">
            <a:spLocks/>
          </p:cNvSpPr>
          <p:nvPr userDrawn="1"/>
        </p:nvSpPr>
        <p:spPr>
          <a:xfrm>
            <a:off x="-21102" y="4720222"/>
            <a:ext cx="464820" cy="10190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914400" rtl="0" eaLnBrk="1" latinLnBrk="0" hangingPunct="1">
              <a:defRPr sz="563" kern="1200">
                <a:solidFill>
                  <a:srgbClr val="595A5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5B0C6D-6C50-C646-B646-13540D43C167}" type="slidenum">
              <a:rPr lang="en-US" smtClean="0">
                <a:solidFill>
                  <a:schemeClr val="accent1"/>
                </a:solidFill>
              </a:rPr>
              <a:pPr/>
              <a:t>‹#›</a:t>
            </a:fld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14" name="Graphic 13">
            <a:extLst>
              <a:ext uri="{FF2B5EF4-FFF2-40B4-BE49-F238E27FC236}">
                <a16:creationId xmlns:a16="http://schemas.microsoft.com/office/drawing/2014/main" id="{4EB7EED0-2F8A-6EEC-A9C5-546DC4E74E7D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rcRect l="36063"/>
          <a:stretch/>
        </p:blipFill>
        <p:spPr>
          <a:xfrm>
            <a:off x="488846" y="4645731"/>
            <a:ext cx="1443291" cy="228915"/>
          </a:xfrm>
          <a:prstGeom prst="rect">
            <a:avLst/>
          </a:prstGeom>
        </p:spPr>
      </p:pic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7F12101D-46FC-888D-76A6-C74EA5310324}"/>
              </a:ext>
            </a:extLst>
          </p:cNvPr>
          <p:cNvCxnSpPr>
            <a:cxnSpLocks/>
          </p:cNvCxnSpPr>
          <p:nvPr userDrawn="1"/>
        </p:nvCxnSpPr>
        <p:spPr>
          <a:xfrm>
            <a:off x="1988198" y="4777170"/>
            <a:ext cx="5969158" cy="0"/>
          </a:xfrm>
          <a:prstGeom prst="line">
            <a:avLst/>
          </a:prstGeom>
          <a:noFill/>
          <a:ln w="6350" cap="flat" cmpd="sng" algn="ctr">
            <a:solidFill>
              <a:schemeClr val="accent1"/>
            </a:solidFill>
            <a:prstDash val="solid"/>
          </a:ln>
          <a:effectLst/>
        </p:spPr>
      </p:cxnSp>
      <p:sp>
        <p:nvSpPr>
          <p:cNvPr id="16" name="Rectangle 6">
            <a:extLst>
              <a:ext uri="{FF2B5EF4-FFF2-40B4-BE49-F238E27FC236}">
                <a16:creationId xmlns:a16="http://schemas.microsoft.com/office/drawing/2014/main" id="{1AA17928-F3D7-301D-C299-1285398168F5}"/>
              </a:ext>
            </a:extLst>
          </p:cNvPr>
          <p:cNvSpPr/>
          <p:nvPr userDrawn="1"/>
        </p:nvSpPr>
        <p:spPr>
          <a:xfrm flipH="1">
            <a:off x="7891401" y="4663019"/>
            <a:ext cx="1250219" cy="216704"/>
          </a:xfrm>
          <a:custGeom>
            <a:avLst/>
            <a:gdLst>
              <a:gd name="connsiteX0" fmla="*/ 0 w 2314937"/>
              <a:gd name="connsiteY0" fmla="*/ 0 h 401255"/>
              <a:gd name="connsiteX1" fmla="*/ 2314937 w 2314937"/>
              <a:gd name="connsiteY1" fmla="*/ 0 h 401255"/>
              <a:gd name="connsiteX2" fmla="*/ 2314937 w 2314937"/>
              <a:gd name="connsiteY2" fmla="*/ 401255 h 401255"/>
              <a:gd name="connsiteX3" fmla="*/ 0 w 2314937"/>
              <a:gd name="connsiteY3" fmla="*/ 401255 h 401255"/>
              <a:gd name="connsiteX4" fmla="*/ 0 w 2314937"/>
              <a:gd name="connsiteY4" fmla="*/ 0 h 401255"/>
              <a:gd name="connsiteX0" fmla="*/ 0 w 2314937"/>
              <a:gd name="connsiteY0" fmla="*/ 0 h 401255"/>
              <a:gd name="connsiteX1" fmla="*/ 2314937 w 2314937"/>
              <a:gd name="connsiteY1" fmla="*/ 0 h 401255"/>
              <a:gd name="connsiteX2" fmla="*/ 2172182 w 2314937"/>
              <a:gd name="connsiteY2" fmla="*/ 401255 h 401255"/>
              <a:gd name="connsiteX3" fmla="*/ 0 w 2314937"/>
              <a:gd name="connsiteY3" fmla="*/ 401255 h 401255"/>
              <a:gd name="connsiteX4" fmla="*/ 0 w 2314937"/>
              <a:gd name="connsiteY4" fmla="*/ 0 h 40125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314937" h="401255">
                <a:moveTo>
                  <a:pt x="0" y="0"/>
                </a:moveTo>
                <a:lnTo>
                  <a:pt x="2314937" y="0"/>
                </a:lnTo>
                <a:lnTo>
                  <a:pt x="2172182" y="401255"/>
                </a:lnTo>
                <a:lnTo>
                  <a:pt x="0" y="401255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Graphic 16">
            <a:extLst>
              <a:ext uri="{FF2B5EF4-FFF2-40B4-BE49-F238E27FC236}">
                <a16:creationId xmlns:a16="http://schemas.microsoft.com/office/drawing/2014/main" id="{09B253C0-678D-2E3F-A24A-E1B80D1E72DE}"/>
              </a:ext>
            </a:extLst>
          </p:cNvPr>
          <p:cNvPicPr>
            <a:picLocks noChangeAspect="1"/>
          </p:cNvPicPr>
          <p:nvPr userDrawn="1"/>
        </p:nvPicPr>
        <p:blipFill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045633" y="4719988"/>
            <a:ext cx="809789" cy="10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192675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9" userDrawn="1">
          <p15:clr>
            <a:srgbClr val="F26B43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CD02A47-BDA6-1AD3-D2AC-1DAE57CF78C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84" y="0"/>
            <a:ext cx="9141609" cy="5144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475666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pos="5529" userDrawn="1">
          <p15:clr>
            <a:srgbClr val="F26B43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sv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8C7E03AD-B156-0247-88B7-03A78A5DB1E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15113" y="4767747"/>
            <a:ext cx="464820" cy="101909"/>
          </a:xfrm>
          <a:prstGeom prst="rect">
            <a:avLst/>
          </a:prstGeom>
        </p:spPr>
        <p:txBody>
          <a:bodyPr lIns="0" tIns="0" rIns="0" bIns="0"/>
          <a:lstStyle>
            <a:lvl1pPr algn="r">
              <a:defRPr sz="563">
                <a:solidFill>
                  <a:srgbClr val="595A59"/>
                </a:solidFill>
              </a:defRPr>
            </a:lvl1pPr>
          </a:lstStyle>
          <a:p>
            <a:fld id="{F15B0C6D-6C50-C646-B646-13540D43C167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Slide Number Placeholder 5">
            <a:extLst>
              <a:ext uri="{FF2B5EF4-FFF2-40B4-BE49-F238E27FC236}">
                <a16:creationId xmlns:a16="http://schemas.microsoft.com/office/drawing/2014/main" id="{F3C241F8-4E46-0E6A-6DDA-85AF6C487489}"/>
              </a:ext>
            </a:extLst>
          </p:cNvPr>
          <p:cNvSpPr txBox="1">
            <a:spLocks/>
          </p:cNvSpPr>
          <p:nvPr userDrawn="1"/>
        </p:nvSpPr>
        <p:spPr>
          <a:xfrm>
            <a:off x="-21102" y="4720222"/>
            <a:ext cx="464820" cy="101909"/>
          </a:xfrm>
          <a:prstGeom prst="rect">
            <a:avLst/>
          </a:prstGeom>
        </p:spPr>
        <p:txBody>
          <a:bodyPr lIns="0" tIns="0" rIns="0" bIns="0"/>
          <a:lstStyle>
            <a:defPPr>
              <a:defRPr lang="en-US"/>
            </a:defPPr>
            <a:lvl1pPr marL="0" algn="r" defTabSz="914400" rtl="0" eaLnBrk="1" latinLnBrk="0" hangingPunct="1">
              <a:defRPr sz="563" kern="1200">
                <a:solidFill>
                  <a:srgbClr val="595A59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F15B0C6D-6C50-C646-B646-13540D43C167}" type="slidenum">
              <a:rPr lang="en-US" smtClean="0">
                <a:solidFill>
                  <a:schemeClr val="accent1"/>
                </a:solidFill>
              </a:rPr>
              <a:pPr/>
              <a:t>‹#›</a:t>
            </a:fld>
            <a:endParaRPr lang="en-US" dirty="0">
              <a:solidFill>
                <a:schemeClr val="accent1"/>
              </a:solidFill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A4F933BC-A03F-B4FB-688E-84D8E43AB525}"/>
              </a:ext>
            </a:extLst>
          </p:cNvPr>
          <p:cNvPicPr>
            <a:picLocks noChangeAspect="1"/>
          </p:cNvPicPr>
          <p:nvPr userDrawn="1"/>
        </p:nvPicPr>
        <p:blipFill rotWithShape="1">
          <a:blip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 l="36063"/>
          <a:stretch/>
        </p:blipFill>
        <p:spPr>
          <a:xfrm>
            <a:off x="488846" y="4645731"/>
            <a:ext cx="1443291" cy="228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7347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41" r:id="rId2"/>
    <p:sldLayoutId id="2147483942" r:id="rId3"/>
    <p:sldLayoutId id="2147483939" r:id="rId4"/>
    <p:sldLayoutId id="2147483943" r:id="rId5"/>
    <p:sldLayoutId id="2147483944" r:id="rId6"/>
  </p:sldLayoutIdLst>
  <p:hf hdr="0" ftr="0" dt="0"/>
  <p:txStyles>
    <p:titleStyle>
      <a:lvl1pPr algn="l" defTabSz="514337" rtl="0" eaLnBrk="1" latinLnBrk="0" hangingPunct="1">
        <a:lnSpc>
          <a:spcPct val="90000"/>
        </a:lnSpc>
        <a:spcBef>
          <a:spcPct val="0"/>
        </a:spcBef>
        <a:buNone/>
        <a:defRPr sz="1800" b="1" kern="1200">
          <a:solidFill>
            <a:srgbClr val="FF0000"/>
          </a:solidFill>
          <a:latin typeface="+mj-lt"/>
          <a:ea typeface="+mj-ea"/>
          <a:cs typeface="+mj-cs"/>
        </a:defRPr>
      </a:lvl1pPr>
    </p:titleStyle>
    <p:bodyStyle>
      <a:lvl1pPr marL="171450" marR="0" indent="-171450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SzTx/>
        <a:buFont typeface="Arial" panose="020B0604020202020204" pitchFamily="34" charset="0"/>
        <a:buChar char="•"/>
        <a:tabLst/>
        <a:defRPr sz="1050" kern="120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1pPr>
      <a:lvl2pPr marL="514350" marR="0" indent="-171450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SzTx/>
        <a:buFont typeface="Arial" panose="020B0604020202020204" pitchFamily="34" charset="0"/>
        <a:buChar char="•"/>
        <a:tabLst/>
        <a:defRPr sz="1050" kern="120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2pPr>
      <a:lvl3pPr marL="857250" marR="0" indent="-171450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SzTx/>
        <a:buFont typeface="Arial" panose="020B0604020202020204" pitchFamily="34" charset="0"/>
        <a:buChar char="•"/>
        <a:tabLst/>
        <a:defRPr sz="900" kern="120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3pPr>
      <a:lvl4pPr marL="1200150" marR="0" indent="-171450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SzTx/>
        <a:buFont typeface="Arial" panose="020B0604020202020204" pitchFamily="34" charset="0"/>
        <a:buChar char="•"/>
        <a:tabLst/>
        <a:defRPr sz="900" kern="120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4pPr>
      <a:lvl5pPr marL="1543050" marR="0" indent="-171450" algn="l" defTabSz="685800" rtl="0" eaLnBrk="1" fontAlgn="auto" latinLnBrk="0" hangingPunct="1">
        <a:lnSpc>
          <a:spcPct val="100000"/>
        </a:lnSpc>
        <a:spcBef>
          <a:spcPts val="0"/>
        </a:spcBef>
        <a:spcAft>
          <a:spcPts val="300"/>
        </a:spcAft>
        <a:buClrTx/>
        <a:buSzTx/>
        <a:buFont typeface="Arial" panose="020B0604020202020204" pitchFamily="34" charset="0"/>
        <a:buChar char="•"/>
        <a:tabLst/>
        <a:defRPr sz="900" kern="1200" baseline="0">
          <a:solidFill>
            <a:schemeClr val="tx1"/>
          </a:solidFill>
          <a:latin typeface="+mn-lt"/>
          <a:ea typeface="+mn-ea"/>
          <a:cs typeface="Arial" panose="020B0604020202020204" pitchFamily="34" charset="0"/>
        </a:defRPr>
      </a:lvl5pPr>
      <a:lvl6pPr marL="1414427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671596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928765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185933" indent="-128585" algn="l" defTabSz="514337" rtl="0" eaLnBrk="1" latinLnBrk="0" hangingPunct="1">
        <a:lnSpc>
          <a:spcPct val="90000"/>
        </a:lnSpc>
        <a:spcBef>
          <a:spcPts val="281"/>
        </a:spcBef>
        <a:buFont typeface="Arial" panose="020B0604020202020204" pitchFamily="34" charset="0"/>
        <a:buChar char="•"/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6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37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06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675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43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11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180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349" algn="l" defTabSz="514337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0" pos="228" userDrawn="1">
          <p15:clr>
            <a:srgbClr val="F26B43"/>
          </p15:clr>
        </p15:guide>
        <p15:guide id="11" orient="horz" pos="3068" userDrawn="1">
          <p15:clr>
            <a:srgbClr val="F26B43"/>
          </p15:clr>
        </p15:guide>
        <p15:guide id="12" orient="horz" pos="171" userDrawn="1">
          <p15:clr>
            <a:srgbClr val="F26B43"/>
          </p15:clr>
        </p15:guide>
        <p15:guide id="13" pos="288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81872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217484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1278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739470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293243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5475875"/>
      </p:ext>
    </p:extLst>
  </p:cSld>
  <p:clrMapOvr>
    <a:masterClrMapping/>
  </p:clrMapOvr>
</p:sld>
</file>

<file path=ppt/theme/theme1.xml><?xml version="1.0" encoding="utf-8"?>
<a:theme xmlns:a="http://schemas.openxmlformats.org/drawingml/2006/main" name="Theme2">
  <a:themeElements>
    <a:clrScheme name="CNA">
      <a:dk1>
        <a:srgbClr val="000000"/>
      </a:dk1>
      <a:lt1>
        <a:srgbClr val="FFFFFF"/>
      </a:lt1>
      <a:dk2>
        <a:srgbClr val="585959"/>
      </a:dk2>
      <a:lt2>
        <a:srgbClr val="E7E6E6"/>
      </a:lt2>
      <a:accent1>
        <a:srgbClr val="E31B23"/>
      </a:accent1>
      <a:accent2>
        <a:srgbClr val="618BA6"/>
      </a:accent2>
      <a:accent3>
        <a:srgbClr val="3B6E8F"/>
      </a:accent3>
      <a:accent4>
        <a:srgbClr val="004059"/>
      </a:accent4>
      <a:accent5>
        <a:srgbClr val="A7202A"/>
      </a:accent5>
      <a:accent6>
        <a:srgbClr val="969695"/>
      </a:accent6>
      <a:hlink>
        <a:srgbClr val="4292C9"/>
      </a:hlink>
      <a:folHlink>
        <a:srgbClr val="285A7B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231F20"/>
        </a:solidFill>
        <a:ln w="6336" cap="flat">
          <a:noFill/>
          <a:prstDash val="solid"/>
          <a:miter/>
        </a:ln>
      </a:spPr>
      <a:bodyPr rtlCol="0" anchor="ctr"/>
      <a:lstStyle>
        <a:defPPr algn="l">
          <a:defRPr/>
        </a:defPPr>
      </a:lstStyle>
    </a:spDef>
  </a:objectDefaults>
  <a:extraClrSchemeLst/>
  <a:custClrLst>
    <a:custClr name="Dark Red">
      <a:srgbClr val="94070B"/>
    </a:custClr>
    <a:custClr name="Dark Blue">
      <a:srgbClr val="00415C"/>
    </a:custClr>
    <a:custClr name="Dark Gray">
      <a:srgbClr val="636466"/>
    </a:custClr>
    <a:custClr name="Orange">
      <a:srgbClr val="E87D1E"/>
    </a:custClr>
    <a:custClr name="Gold">
      <a:srgbClr val="FFCA10"/>
    </a:custClr>
    <a:custClr name="Green">
      <a:srgbClr val="B5BD00"/>
    </a:custClr>
    <a:custClr name="Bright Blue">
      <a:srgbClr val="004990"/>
    </a:custClr>
    <a:custClr name="Purple">
      <a:srgbClr val="79496A"/>
    </a:custClr>
  </a:custClrLst>
  <a:extLst>
    <a:ext uri="{05A4C25C-085E-4340-85A3-A5531E510DB2}">
      <thm15:themeFamily xmlns:thm15="http://schemas.microsoft.com/office/thememl/2012/main" name="Presentation1" id="{8B91640F-60D3-4FE4-BFAB-C4B529C1B96A}" vid="{FD6D0322-DE72-4DB6-A21F-DF9EEF32C1A5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E2A17F9CF1A28943AB588C2EB6A2030D" ma:contentTypeVersion="14" ma:contentTypeDescription="Create a new document." ma:contentTypeScope="" ma:versionID="c9a8885cb31fc815090f4cce9cf3664d">
  <xsd:schema xmlns:xsd="http://www.w3.org/2001/XMLSchema" xmlns:xs="http://www.w3.org/2001/XMLSchema" xmlns:p="http://schemas.microsoft.com/office/2006/metadata/properties" xmlns:ns3="fa774e9a-3b80-4532-a96c-b2bd4d440bd8" xmlns:ns4="26509395-29b1-4ce4-9068-8c9f58190f0c" targetNamespace="http://schemas.microsoft.com/office/2006/metadata/properties" ma:root="true" ma:fieldsID="5926992fc024450c9caea011d7b0bbc9" ns3:_="" ns4:_="">
    <xsd:import namespace="fa774e9a-3b80-4532-a96c-b2bd4d440bd8"/>
    <xsd:import namespace="26509395-29b1-4ce4-9068-8c9f58190f0c"/>
    <xsd:element name="properties">
      <xsd:complexType>
        <xsd:sequence>
          <xsd:element name="documentManagement">
            <xsd:complexType>
              <xsd:all>
                <xsd:element ref="ns3:SharedWithUsers" minOccurs="0"/>
                <xsd:element ref="ns3:SharedWithDetails" minOccurs="0"/>
                <xsd:element ref="ns3:SharingHintHash" minOccurs="0"/>
                <xsd:element ref="ns4:MediaServiceMetadata" minOccurs="0"/>
                <xsd:element ref="ns4:MediaServiceFastMetadata" minOccurs="0"/>
                <xsd:element ref="ns4:MediaServiceAutoTags" minOccurs="0"/>
                <xsd:element ref="ns4:MediaServiceOCR" minOccurs="0"/>
                <xsd:element ref="ns4:MediaServiceGenerationTime" minOccurs="0"/>
                <xsd:element ref="ns4:MediaServiceEventHashCode" minOccurs="0"/>
                <xsd:element ref="ns4:MediaServiceDateTaken" minOccurs="0"/>
                <xsd:element ref="ns4:MediaLengthInSeconds" minOccurs="0"/>
                <xsd:element ref="ns4:MediaServiceAutoKeyPoints" minOccurs="0"/>
                <xsd:element ref="ns4:MediaServiceKeyPoints" minOccurs="0"/>
                <xsd:element ref="ns4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a774e9a-3b80-4532-a96c-b2bd4d440bd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ingHintHash" ma:index="10" nillable="true" ma:displayName="Sharing Hint Hash" ma:hidden="true" ma:internalName="SharingHintHash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6509395-29b1-4ce4-9068-8c9f58190f0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7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8" nillable="true" ma:displayName="MediaLengthInSeconds" ma:hidden="true" ma:internalName="MediaLengthInSeconds" ma:readOnly="true">
      <xsd:simpleType>
        <xsd:restriction base="dms:Unknown"/>
      </xsd:simpleType>
    </xsd:element>
    <xsd:element name="MediaServiceAutoKeyPoints" ma:index="19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0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1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77E7593F-90E2-466E-81C4-0A95501B800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2BEC9A8-729A-4DAC-B41F-8EB6DB53D35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a774e9a-3b80-4532-a96c-b2bd4d440bd8"/>
    <ds:schemaRef ds:uri="26509395-29b1-4ce4-9068-8c9f58190f0c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A75D3771-B230-499D-895A-75B80A477A16}">
  <ds:schemaRefs>
    <ds:schemaRef ds:uri="http://schemas.openxmlformats.org/package/2006/metadata/core-properties"/>
    <ds:schemaRef ds:uri="26509395-29b1-4ce4-9068-8c9f58190f0c"/>
    <ds:schemaRef ds:uri="http://purl.org/dc/terms/"/>
    <ds:schemaRef ds:uri="http://purl.org/dc/dcmitype/"/>
    <ds:schemaRef ds:uri="http://schemas.microsoft.com/office/2006/documentManagement/types"/>
    <ds:schemaRef ds:uri="http://purl.org/dc/elements/1.1/"/>
    <ds:schemaRef ds:uri="http://schemas.microsoft.com/office/2006/metadata/properties"/>
    <ds:schemaRef ds:uri="http://schemas.microsoft.com/office/infopath/2007/PartnerControls"/>
    <ds:schemaRef ds:uri="fa774e9a-3b80-4532-a96c-b2bd4d440bd8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PowerPoint (Standard) Edit</Template>
  <TotalTime>6979</TotalTime>
  <Words>0</Words>
  <Application>Microsoft Macintosh PowerPoint</Application>
  <PresentationFormat>On-screen Show (16:9)</PresentationFormat>
  <Paragraphs>0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Theme2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CNA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Richards,Martin</dc:creator>
  <cp:lastModifiedBy>Scott Gore</cp:lastModifiedBy>
  <cp:revision>87</cp:revision>
  <dcterms:created xsi:type="dcterms:W3CDTF">2022-08-02T16:28:33Z</dcterms:created>
  <dcterms:modified xsi:type="dcterms:W3CDTF">2026-04-22T16:06:54Z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0x010100E2A17F9CF1A28943AB588C2EB6A2030D</vt:lpwstr>
  </property>
</Properties>
</file>